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7" r:id="rId13"/>
    <p:sldId id="268" r:id="rId14"/>
    <p:sldId id="266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E81D11-6CEB-4BB4-917C-80E8A0024606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240E5932-729D-4F08-A635-07D02CDCA982}">
      <dgm:prSet phldrT="[文本]"/>
      <dgm:spPr/>
      <dgm:t>
        <a:bodyPr/>
        <a:lstStyle/>
        <a:p>
          <a:r>
            <a:rPr lang="en-GB" altLang="zh-CN" dirty="0" smtClean="0"/>
            <a:t>X</a:t>
          </a:r>
          <a:endParaRPr lang="zh-CN" altLang="en-US" dirty="0"/>
        </a:p>
      </dgm:t>
    </dgm:pt>
    <dgm:pt modelId="{834E2127-CB84-47D4-A686-FBBE905325FA}" type="parTrans" cxnId="{05F4CB84-8FAA-4CC6-BF8A-C23C3303D0E3}">
      <dgm:prSet/>
      <dgm:spPr/>
      <dgm:t>
        <a:bodyPr/>
        <a:lstStyle/>
        <a:p>
          <a:endParaRPr lang="zh-CN" altLang="en-US"/>
        </a:p>
      </dgm:t>
    </dgm:pt>
    <dgm:pt modelId="{FDD15085-0A26-4887-BADE-491E8847895E}" type="sibTrans" cxnId="{05F4CB84-8FAA-4CC6-BF8A-C23C3303D0E3}">
      <dgm:prSet/>
      <dgm:spPr/>
      <dgm:t>
        <a:bodyPr/>
        <a:lstStyle/>
        <a:p>
          <a:endParaRPr lang="zh-CN" altLang="en-US"/>
        </a:p>
      </dgm:t>
    </dgm:pt>
    <dgm:pt modelId="{C56E3713-4AFC-43C4-B394-9780EDB7D4CA}">
      <dgm:prSet phldrT="[文本]"/>
      <dgm:spPr/>
      <dgm:t>
        <a:bodyPr/>
        <a:lstStyle/>
        <a:p>
          <a:r>
            <a:rPr lang="en-GB" altLang="zh-CN" dirty="0" smtClean="0"/>
            <a:t>Z</a:t>
          </a:r>
          <a:endParaRPr lang="zh-CN" altLang="en-US" dirty="0"/>
        </a:p>
      </dgm:t>
    </dgm:pt>
    <dgm:pt modelId="{3342D181-C4E6-4538-940F-C5A13C24864B}" type="parTrans" cxnId="{D77372B2-3611-4C8D-A2FA-B559F663D8B1}">
      <dgm:prSet/>
      <dgm:spPr/>
      <dgm:t>
        <a:bodyPr/>
        <a:lstStyle/>
        <a:p>
          <a:endParaRPr lang="zh-CN" altLang="en-US"/>
        </a:p>
      </dgm:t>
    </dgm:pt>
    <dgm:pt modelId="{8745BC7C-81FE-4439-93B2-1E749B0DD2D5}" type="sibTrans" cxnId="{D77372B2-3611-4C8D-A2FA-B559F663D8B1}">
      <dgm:prSet/>
      <dgm:spPr/>
      <dgm:t>
        <a:bodyPr/>
        <a:lstStyle/>
        <a:p>
          <a:endParaRPr lang="zh-CN" altLang="en-US"/>
        </a:p>
      </dgm:t>
    </dgm:pt>
    <dgm:pt modelId="{124011D7-C6B5-432D-A660-5FB069543A48}">
      <dgm:prSet phldrT="[文本]"/>
      <dgm:spPr/>
      <dgm:t>
        <a:bodyPr/>
        <a:lstStyle/>
        <a:p>
          <a:r>
            <a:rPr lang="en-GB" altLang="zh-CN" dirty="0" smtClean="0"/>
            <a:t>Y</a:t>
          </a:r>
          <a:endParaRPr lang="zh-CN" altLang="en-US" dirty="0"/>
        </a:p>
      </dgm:t>
    </dgm:pt>
    <dgm:pt modelId="{F9074A0B-9449-42AF-A72C-CACF5099C881}" type="parTrans" cxnId="{20EEBCD7-DB34-4007-A51E-F0D4E8B521CB}">
      <dgm:prSet/>
      <dgm:spPr/>
      <dgm:t>
        <a:bodyPr/>
        <a:lstStyle/>
        <a:p>
          <a:endParaRPr lang="zh-CN" altLang="en-US"/>
        </a:p>
      </dgm:t>
    </dgm:pt>
    <dgm:pt modelId="{514B2679-A72F-454D-8C92-EBA38C22961D}" type="sibTrans" cxnId="{20EEBCD7-DB34-4007-A51E-F0D4E8B521CB}">
      <dgm:prSet/>
      <dgm:spPr/>
      <dgm:t>
        <a:bodyPr/>
        <a:lstStyle/>
        <a:p>
          <a:endParaRPr lang="zh-CN" altLang="en-US"/>
        </a:p>
      </dgm:t>
    </dgm:pt>
    <dgm:pt modelId="{D29ADF8F-602D-44C4-A541-7E5C9EA2096E}" type="pres">
      <dgm:prSet presAssocID="{4AE81D11-6CEB-4BB4-917C-80E8A00246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F26623D-D663-4035-B6B3-9562E6340C7C}" type="pres">
      <dgm:prSet presAssocID="{240E5932-729D-4F08-A635-07D02CDCA98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A07E3AA-BC73-4A38-BE4D-16F7427B3A64}" type="pres">
      <dgm:prSet presAssocID="{FDD15085-0A26-4887-BADE-491E8847895E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51B9BC23-C971-4468-8BE0-9219FD0E65F4}" type="pres">
      <dgm:prSet presAssocID="{FDD15085-0A26-4887-BADE-491E8847895E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5BDD663D-F5C9-40FF-B55F-C957A7EB71EA}" type="pres">
      <dgm:prSet presAssocID="{C56E3713-4AFC-43C4-B394-9780EDB7D4C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3B9713E-10DC-4DFA-B7B8-56333669F29C}" type="pres">
      <dgm:prSet presAssocID="{8745BC7C-81FE-4439-93B2-1E749B0DD2D5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791EA82C-089C-414E-806C-E7E499A9B979}" type="pres">
      <dgm:prSet presAssocID="{8745BC7C-81FE-4439-93B2-1E749B0DD2D5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B839A0AB-2307-4E6E-BB19-719A117DE225}" type="pres">
      <dgm:prSet presAssocID="{124011D7-C6B5-432D-A660-5FB069543A4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31B2B3D-E900-4E9B-8143-704CABD24456}" type="pres">
      <dgm:prSet presAssocID="{514B2679-A72F-454D-8C92-EBA38C22961D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9506AD60-0CE2-44A6-B978-1B0625E9DE1C}" type="pres">
      <dgm:prSet presAssocID="{514B2679-A72F-454D-8C92-EBA38C22961D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</dgm:ptLst>
  <dgm:cxnLst>
    <dgm:cxn modelId="{00D5F36C-3A17-49CB-927D-F4FC003631D1}" type="presOf" srcId="{124011D7-C6B5-432D-A660-5FB069543A48}" destId="{B839A0AB-2307-4E6E-BB19-719A117DE225}" srcOrd="0" destOrd="0" presId="urn:microsoft.com/office/officeart/2005/8/layout/cycle7"/>
    <dgm:cxn modelId="{31358C22-E1B3-4111-812C-AE221630F863}" type="presOf" srcId="{514B2679-A72F-454D-8C92-EBA38C22961D}" destId="{D31B2B3D-E900-4E9B-8143-704CABD24456}" srcOrd="0" destOrd="0" presId="urn:microsoft.com/office/officeart/2005/8/layout/cycle7"/>
    <dgm:cxn modelId="{3C4A22B0-4763-41DB-9E4F-254A2AC454FF}" type="presOf" srcId="{514B2679-A72F-454D-8C92-EBA38C22961D}" destId="{9506AD60-0CE2-44A6-B978-1B0625E9DE1C}" srcOrd="1" destOrd="0" presId="urn:microsoft.com/office/officeart/2005/8/layout/cycle7"/>
    <dgm:cxn modelId="{1B17CBC5-7643-4DBB-982D-F42A45307B90}" type="presOf" srcId="{C56E3713-4AFC-43C4-B394-9780EDB7D4CA}" destId="{5BDD663D-F5C9-40FF-B55F-C957A7EB71EA}" srcOrd="0" destOrd="0" presId="urn:microsoft.com/office/officeart/2005/8/layout/cycle7"/>
    <dgm:cxn modelId="{E13FB31E-BE6B-4E0A-8040-CF02A9BAE1E3}" type="presOf" srcId="{4AE81D11-6CEB-4BB4-917C-80E8A0024606}" destId="{D29ADF8F-602D-44C4-A541-7E5C9EA2096E}" srcOrd="0" destOrd="0" presId="urn:microsoft.com/office/officeart/2005/8/layout/cycle7"/>
    <dgm:cxn modelId="{05F4CB84-8FAA-4CC6-BF8A-C23C3303D0E3}" srcId="{4AE81D11-6CEB-4BB4-917C-80E8A0024606}" destId="{240E5932-729D-4F08-A635-07D02CDCA982}" srcOrd="0" destOrd="0" parTransId="{834E2127-CB84-47D4-A686-FBBE905325FA}" sibTransId="{FDD15085-0A26-4887-BADE-491E8847895E}"/>
    <dgm:cxn modelId="{E560EC5A-5C20-4EF6-9875-4858052C2B23}" type="presOf" srcId="{FDD15085-0A26-4887-BADE-491E8847895E}" destId="{4A07E3AA-BC73-4A38-BE4D-16F7427B3A64}" srcOrd="0" destOrd="0" presId="urn:microsoft.com/office/officeart/2005/8/layout/cycle7"/>
    <dgm:cxn modelId="{E537080D-D78D-4E5C-A62C-486444348E8D}" type="presOf" srcId="{8745BC7C-81FE-4439-93B2-1E749B0DD2D5}" destId="{791EA82C-089C-414E-806C-E7E499A9B979}" srcOrd="1" destOrd="0" presId="urn:microsoft.com/office/officeart/2005/8/layout/cycle7"/>
    <dgm:cxn modelId="{20EEBCD7-DB34-4007-A51E-F0D4E8B521CB}" srcId="{4AE81D11-6CEB-4BB4-917C-80E8A0024606}" destId="{124011D7-C6B5-432D-A660-5FB069543A48}" srcOrd="2" destOrd="0" parTransId="{F9074A0B-9449-42AF-A72C-CACF5099C881}" sibTransId="{514B2679-A72F-454D-8C92-EBA38C22961D}"/>
    <dgm:cxn modelId="{D77372B2-3611-4C8D-A2FA-B559F663D8B1}" srcId="{4AE81D11-6CEB-4BB4-917C-80E8A0024606}" destId="{C56E3713-4AFC-43C4-B394-9780EDB7D4CA}" srcOrd="1" destOrd="0" parTransId="{3342D181-C4E6-4538-940F-C5A13C24864B}" sibTransId="{8745BC7C-81FE-4439-93B2-1E749B0DD2D5}"/>
    <dgm:cxn modelId="{5E17A46D-42ED-4FCB-8EAE-0F3EBB5E34CF}" type="presOf" srcId="{240E5932-729D-4F08-A635-07D02CDCA982}" destId="{AF26623D-D663-4035-B6B3-9562E6340C7C}" srcOrd="0" destOrd="0" presId="urn:microsoft.com/office/officeart/2005/8/layout/cycle7"/>
    <dgm:cxn modelId="{61AB3E25-B412-47BF-8009-7C18DD071207}" type="presOf" srcId="{8745BC7C-81FE-4439-93B2-1E749B0DD2D5}" destId="{D3B9713E-10DC-4DFA-B7B8-56333669F29C}" srcOrd="0" destOrd="0" presId="urn:microsoft.com/office/officeart/2005/8/layout/cycle7"/>
    <dgm:cxn modelId="{4660D1CD-9226-481E-B433-9586ECB421D8}" type="presOf" srcId="{FDD15085-0A26-4887-BADE-491E8847895E}" destId="{51B9BC23-C971-4468-8BE0-9219FD0E65F4}" srcOrd="1" destOrd="0" presId="urn:microsoft.com/office/officeart/2005/8/layout/cycle7"/>
    <dgm:cxn modelId="{650A7E06-AEE1-4BFB-BAC3-2B8723E7F554}" type="presParOf" srcId="{D29ADF8F-602D-44C4-A541-7E5C9EA2096E}" destId="{AF26623D-D663-4035-B6B3-9562E6340C7C}" srcOrd="0" destOrd="0" presId="urn:microsoft.com/office/officeart/2005/8/layout/cycle7"/>
    <dgm:cxn modelId="{25A3DFFB-2853-420B-A72E-E739D2631DA0}" type="presParOf" srcId="{D29ADF8F-602D-44C4-A541-7E5C9EA2096E}" destId="{4A07E3AA-BC73-4A38-BE4D-16F7427B3A64}" srcOrd="1" destOrd="0" presId="urn:microsoft.com/office/officeart/2005/8/layout/cycle7"/>
    <dgm:cxn modelId="{D1C58EA5-1F35-4ADD-9F83-7EAA782CCC90}" type="presParOf" srcId="{4A07E3AA-BC73-4A38-BE4D-16F7427B3A64}" destId="{51B9BC23-C971-4468-8BE0-9219FD0E65F4}" srcOrd="0" destOrd="0" presId="urn:microsoft.com/office/officeart/2005/8/layout/cycle7"/>
    <dgm:cxn modelId="{A30C55BF-0282-401B-B6A4-F11840BD09A0}" type="presParOf" srcId="{D29ADF8F-602D-44C4-A541-7E5C9EA2096E}" destId="{5BDD663D-F5C9-40FF-B55F-C957A7EB71EA}" srcOrd="2" destOrd="0" presId="urn:microsoft.com/office/officeart/2005/8/layout/cycle7"/>
    <dgm:cxn modelId="{697CFACF-D3FD-4F00-AFD2-AF3ACDB2E697}" type="presParOf" srcId="{D29ADF8F-602D-44C4-A541-7E5C9EA2096E}" destId="{D3B9713E-10DC-4DFA-B7B8-56333669F29C}" srcOrd="3" destOrd="0" presId="urn:microsoft.com/office/officeart/2005/8/layout/cycle7"/>
    <dgm:cxn modelId="{8C7BE945-7203-4F43-819C-4427C413AB22}" type="presParOf" srcId="{D3B9713E-10DC-4DFA-B7B8-56333669F29C}" destId="{791EA82C-089C-414E-806C-E7E499A9B979}" srcOrd="0" destOrd="0" presId="urn:microsoft.com/office/officeart/2005/8/layout/cycle7"/>
    <dgm:cxn modelId="{24DF3B98-3AC6-4B79-92C9-63290D9CE25C}" type="presParOf" srcId="{D29ADF8F-602D-44C4-A541-7E5C9EA2096E}" destId="{B839A0AB-2307-4E6E-BB19-719A117DE225}" srcOrd="4" destOrd="0" presId="urn:microsoft.com/office/officeart/2005/8/layout/cycle7"/>
    <dgm:cxn modelId="{EEACFD5D-D491-4053-A744-9867773F7BC1}" type="presParOf" srcId="{D29ADF8F-602D-44C4-A541-7E5C9EA2096E}" destId="{D31B2B3D-E900-4E9B-8143-704CABD24456}" srcOrd="5" destOrd="0" presId="urn:microsoft.com/office/officeart/2005/8/layout/cycle7"/>
    <dgm:cxn modelId="{9153F257-3DA6-4F89-98A2-464996E6128C}" type="presParOf" srcId="{D31B2B3D-E900-4E9B-8143-704CABD24456}" destId="{9506AD60-0CE2-44A6-B978-1B0625E9DE1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E81D11-6CEB-4BB4-917C-80E8A0024606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240E5932-729D-4F08-A635-07D02CDCA982}">
      <dgm:prSet phldrT="[文本]"/>
      <dgm:spPr/>
      <dgm:t>
        <a:bodyPr/>
        <a:lstStyle/>
        <a:p>
          <a:r>
            <a:rPr lang="en-GB" altLang="zh-CN" dirty="0" smtClean="0"/>
            <a:t>X</a:t>
          </a:r>
          <a:endParaRPr lang="zh-CN" altLang="en-US" dirty="0"/>
        </a:p>
      </dgm:t>
    </dgm:pt>
    <dgm:pt modelId="{834E2127-CB84-47D4-A686-FBBE905325FA}" type="parTrans" cxnId="{05F4CB84-8FAA-4CC6-BF8A-C23C3303D0E3}">
      <dgm:prSet/>
      <dgm:spPr/>
      <dgm:t>
        <a:bodyPr/>
        <a:lstStyle/>
        <a:p>
          <a:endParaRPr lang="zh-CN" altLang="en-US"/>
        </a:p>
      </dgm:t>
    </dgm:pt>
    <dgm:pt modelId="{FDD15085-0A26-4887-BADE-491E8847895E}" type="sibTrans" cxnId="{05F4CB84-8FAA-4CC6-BF8A-C23C3303D0E3}">
      <dgm:prSet/>
      <dgm:spPr/>
      <dgm:t>
        <a:bodyPr/>
        <a:lstStyle/>
        <a:p>
          <a:endParaRPr lang="zh-CN" altLang="en-US"/>
        </a:p>
      </dgm:t>
    </dgm:pt>
    <dgm:pt modelId="{C56E3713-4AFC-43C4-B394-9780EDB7D4CA}">
      <dgm:prSet phldrT="[文本]"/>
      <dgm:spPr/>
      <dgm:t>
        <a:bodyPr/>
        <a:lstStyle/>
        <a:p>
          <a:r>
            <a:rPr lang="en-GB" altLang="zh-CN" dirty="0" smtClean="0"/>
            <a:t>Z</a:t>
          </a:r>
          <a:endParaRPr lang="zh-CN" altLang="en-US" dirty="0"/>
        </a:p>
      </dgm:t>
    </dgm:pt>
    <dgm:pt modelId="{3342D181-C4E6-4538-940F-C5A13C24864B}" type="parTrans" cxnId="{D77372B2-3611-4C8D-A2FA-B559F663D8B1}">
      <dgm:prSet/>
      <dgm:spPr/>
      <dgm:t>
        <a:bodyPr/>
        <a:lstStyle/>
        <a:p>
          <a:endParaRPr lang="zh-CN" altLang="en-US"/>
        </a:p>
      </dgm:t>
    </dgm:pt>
    <dgm:pt modelId="{8745BC7C-81FE-4439-93B2-1E749B0DD2D5}" type="sibTrans" cxnId="{D77372B2-3611-4C8D-A2FA-B559F663D8B1}">
      <dgm:prSet/>
      <dgm:spPr/>
      <dgm:t>
        <a:bodyPr/>
        <a:lstStyle/>
        <a:p>
          <a:endParaRPr lang="zh-CN" altLang="en-US"/>
        </a:p>
      </dgm:t>
    </dgm:pt>
    <dgm:pt modelId="{124011D7-C6B5-432D-A660-5FB069543A48}">
      <dgm:prSet phldrT="[文本]"/>
      <dgm:spPr/>
      <dgm:t>
        <a:bodyPr/>
        <a:lstStyle/>
        <a:p>
          <a:r>
            <a:rPr lang="en-GB" altLang="zh-CN" dirty="0" smtClean="0"/>
            <a:t>Y</a:t>
          </a:r>
          <a:endParaRPr lang="zh-CN" altLang="en-US" dirty="0"/>
        </a:p>
      </dgm:t>
    </dgm:pt>
    <dgm:pt modelId="{F9074A0B-9449-42AF-A72C-CACF5099C881}" type="parTrans" cxnId="{20EEBCD7-DB34-4007-A51E-F0D4E8B521CB}">
      <dgm:prSet/>
      <dgm:spPr/>
      <dgm:t>
        <a:bodyPr/>
        <a:lstStyle/>
        <a:p>
          <a:endParaRPr lang="zh-CN" altLang="en-US"/>
        </a:p>
      </dgm:t>
    </dgm:pt>
    <dgm:pt modelId="{514B2679-A72F-454D-8C92-EBA38C22961D}" type="sibTrans" cxnId="{20EEBCD7-DB34-4007-A51E-F0D4E8B521CB}">
      <dgm:prSet/>
      <dgm:spPr/>
      <dgm:t>
        <a:bodyPr/>
        <a:lstStyle/>
        <a:p>
          <a:endParaRPr lang="zh-CN" altLang="en-US"/>
        </a:p>
      </dgm:t>
    </dgm:pt>
    <dgm:pt modelId="{D29ADF8F-602D-44C4-A541-7E5C9EA2096E}" type="pres">
      <dgm:prSet presAssocID="{4AE81D11-6CEB-4BB4-917C-80E8A00246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F26623D-D663-4035-B6B3-9562E6340C7C}" type="pres">
      <dgm:prSet presAssocID="{240E5932-729D-4F08-A635-07D02CDCA98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A07E3AA-BC73-4A38-BE4D-16F7427B3A64}" type="pres">
      <dgm:prSet presAssocID="{FDD15085-0A26-4887-BADE-491E8847895E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51B9BC23-C971-4468-8BE0-9219FD0E65F4}" type="pres">
      <dgm:prSet presAssocID="{FDD15085-0A26-4887-BADE-491E8847895E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5BDD663D-F5C9-40FF-B55F-C957A7EB71EA}" type="pres">
      <dgm:prSet presAssocID="{C56E3713-4AFC-43C4-B394-9780EDB7D4C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3B9713E-10DC-4DFA-B7B8-56333669F29C}" type="pres">
      <dgm:prSet presAssocID="{8745BC7C-81FE-4439-93B2-1E749B0DD2D5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791EA82C-089C-414E-806C-E7E499A9B979}" type="pres">
      <dgm:prSet presAssocID="{8745BC7C-81FE-4439-93B2-1E749B0DD2D5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B839A0AB-2307-4E6E-BB19-719A117DE225}" type="pres">
      <dgm:prSet presAssocID="{124011D7-C6B5-432D-A660-5FB069543A4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31B2B3D-E900-4E9B-8143-704CABD24456}" type="pres">
      <dgm:prSet presAssocID="{514B2679-A72F-454D-8C92-EBA38C22961D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9506AD60-0CE2-44A6-B978-1B0625E9DE1C}" type="pres">
      <dgm:prSet presAssocID="{514B2679-A72F-454D-8C92-EBA38C22961D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</dgm:ptLst>
  <dgm:cxnLst>
    <dgm:cxn modelId="{ED370CF3-C006-4E88-BCFD-5C35A1BA119A}" type="presOf" srcId="{FDD15085-0A26-4887-BADE-491E8847895E}" destId="{4A07E3AA-BC73-4A38-BE4D-16F7427B3A64}" srcOrd="0" destOrd="0" presId="urn:microsoft.com/office/officeart/2005/8/layout/cycle7"/>
    <dgm:cxn modelId="{317BB83D-684D-4D73-A493-5ECEBB3343EC}" type="presOf" srcId="{8745BC7C-81FE-4439-93B2-1E749B0DD2D5}" destId="{791EA82C-089C-414E-806C-E7E499A9B979}" srcOrd="1" destOrd="0" presId="urn:microsoft.com/office/officeart/2005/8/layout/cycle7"/>
    <dgm:cxn modelId="{FB1DF5C5-229B-421C-8A0C-73D9AD1F3674}" type="presOf" srcId="{4AE81D11-6CEB-4BB4-917C-80E8A0024606}" destId="{D29ADF8F-602D-44C4-A541-7E5C9EA2096E}" srcOrd="0" destOrd="0" presId="urn:microsoft.com/office/officeart/2005/8/layout/cycle7"/>
    <dgm:cxn modelId="{C30600AC-8994-48C2-AFC5-DA8493961681}" type="presOf" srcId="{240E5932-729D-4F08-A635-07D02CDCA982}" destId="{AF26623D-D663-4035-B6B3-9562E6340C7C}" srcOrd="0" destOrd="0" presId="urn:microsoft.com/office/officeart/2005/8/layout/cycle7"/>
    <dgm:cxn modelId="{05F4CB84-8FAA-4CC6-BF8A-C23C3303D0E3}" srcId="{4AE81D11-6CEB-4BB4-917C-80E8A0024606}" destId="{240E5932-729D-4F08-A635-07D02CDCA982}" srcOrd="0" destOrd="0" parTransId="{834E2127-CB84-47D4-A686-FBBE905325FA}" sibTransId="{FDD15085-0A26-4887-BADE-491E8847895E}"/>
    <dgm:cxn modelId="{299F24AA-FC47-4DFB-A11E-0CDBD92E3DEB}" type="presOf" srcId="{FDD15085-0A26-4887-BADE-491E8847895E}" destId="{51B9BC23-C971-4468-8BE0-9219FD0E65F4}" srcOrd="1" destOrd="0" presId="urn:microsoft.com/office/officeart/2005/8/layout/cycle7"/>
    <dgm:cxn modelId="{20EEBCD7-DB34-4007-A51E-F0D4E8B521CB}" srcId="{4AE81D11-6CEB-4BB4-917C-80E8A0024606}" destId="{124011D7-C6B5-432D-A660-5FB069543A48}" srcOrd="2" destOrd="0" parTransId="{F9074A0B-9449-42AF-A72C-CACF5099C881}" sibTransId="{514B2679-A72F-454D-8C92-EBA38C22961D}"/>
    <dgm:cxn modelId="{80FF1268-2C00-4816-A552-9F02C93C66A0}" type="presOf" srcId="{8745BC7C-81FE-4439-93B2-1E749B0DD2D5}" destId="{D3B9713E-10DC-4DFA-B7B8-56333669F29C}" srcOrd="0" destOrd="0" presId="urn:microsoft.com/office/officeart/2005/8/layout/cycle7"/>
    <dgm:cxn modelId="{D77372B2-3611-4C8D-A2FA-B559F663D8B1}" srcId="{4AE81D11-6CEB-4BB4-917C-80E8A0024606}" destId="{C56E3713-4AFC-43C4-B394-9780EDB7D4CA}" srcOrd="1" destOrd="0" parTransId="{3342D181-C4E6-4538-940F-C5A13C24864B}" sibTransId="{8745BC7C-81FE-4439-93B2-1E749B0DD2D5}"/>
    <dgm:cxn modelId="{070641E6-4589-42C4-B820-7111D9623590}" type="presOf" srcId="{124011D7-C6B5-432D-A660-5FB069543A48}" destId="{B839A0AB-2307-4E6E-BB19-719A117DE225}" srcOrd="0" destOrd="0" presId="urn:microsoft.com/office/officeart/2005/8/layout/cycle7"/>
    <dgm:cxn modelId="{F4978207-5654-4C69-8B81-2AA409BD8630}" type="presOf" srcId="{514B2679-A72F-454D-8C92-EBA38C22961D}" destId="{D31B2B3D-E900-4E9B-8143-704CABD24456}" srcOrd="0" destOrd="0" presId="urn:microsoft.com/office/officeart/2005/8/layout/cycle7"/>
    <dgm:cxn modelId="{F6C0717F-2B55-4593-92B1-215AB80B0E21}" type="presOf" srcId="{C56E3713-4AFC-43C4-B394-9780EDB7D4CA}" destId="{5BDD663D-F5C9-40FF-B55F-C957A7EB71EA}" srcOrd="0" destOrd="0" presId="urn:microsoft.com/office/officeart/2005/8/layout/cycle7"/>
    <dgm:cxn modelId="{2CA3E8F4-34F5-4C92-AE0E-8705F5F451F4}" type="presOf" srcId="{514B2679-A72F-454D-8C92-EBA38C22961D}" destId="{9506AD60-0CE2-44A6-B978-1B0625E9DE1C}" srcOrd="1" destOrd="0" presId="urn:microsoft.com/office/officeart/2005/8/layout/cycle7"/>
    <dgm:cxn modelId="{4A639892-D21C-4731-9646-26575FB08C19}" type="presParOf" srcId="{D29ADF8F-602D-44C4-A541-7E5C9EA2096E}" destId="{AF26623D-D663-4035-B6B3-9562E6340C7C}" srcOrd="0" destOrd="0" presId="urn:microsoft.com/office/officeart/2005/8/layout/cycle7"/>
    <dgm:cxn modelId="{568899A3-FBFD-4B63-BF1A-CD66AEE9A545}" type="presParOf" srcId="{D29ADF8F-602D-44C4-A541-7E5C9EA2096E}" destId="{4A07E3AA-BC73-4A38-BE4D-16F7427B3A64}" srcOrd="1" destOrd="0" presId="urn:microsoft.com/office/officeart/2005/8/layout/cycle7"/>
    <dgm:cxn modelId="{4FBC61BA-3FC8-49F4-B06F-2D68A889DF12}" type="presParOf" srcId="{4A07E3AA-BC73-4A38-BE4D-16F7427B3A64}" destId="{51B9BC23-C971-4468-8BE0-9219FD0E65F4}" srcOrd="0" destOrd="0" presId="urn:microsoft.com/office/officeart/2005/8/layout/cycle7"/>
    <dgm:cxn modelId="{F8F3DDEF-11DE-4573-93D9-ACA0F0873A51}" type="presParOf" srcId="{D29ADF8F-602D-44C4-A541-7E5C9EA2096E}" destId="{5BDD663D-F5C9-40FF-B55F-C957A7EB71EA}" srcOrd="2" destOrd="0" presId="urn:microsoft.com/office/officeart/2005/8/layout/cycle7"/>
    <dgm:cxn modelId="{2307C6B0-3443-4240-B1B4-CBCE524DCA82}" type="presParOf" srcId="{D29ADF8F-602D-44C4-A541-7E5C9EA2096E}" destId="{D3B9713E-10DC-4DFA-B7B8-56333669F29C}" srcOrd="3" destOrd="0" presId="urn:microsoft.com/office/officeart/2005/8/layout/cycle7"/>
    <dgm:cxn modelId="{A787E076-7428-421E-A63C-B2CF9745F6EA}" type="presParOf" srcId="{D3B9713E-10DC-4DFA-B7B8-56333669F29C}" destId="{791EA82C-089C-414E-806C-E7E499A9B979}" srcOrd="0" destOrd="0" presId="urn:microsoft.com/office/officeart/2005/8/layout/cycle7"/>
    <dgm:cxn modelId="{334D7F85-E514-4D50-913E-175BDD097052}" type="presParOf" srcId="{D29ADF8F-602D-44C4-A541-7E5C9EA2096E}" destId="{B839A0AB-2307-4E6E-BB19-719A117DE225}" srcOrd="4" destOrd="0" presId="urn:microsoft.com/office/officeart/2005/8/layout/cycle7"/>
    <dgm:cxn modelId="{4789E9A3-3F9E-4B42-9E61-9BE69E79BD1A}" type="presParOf" srcId="{D29ADF8F-602D-44C4-A541-7E5C9EA2096E}" destId="{D31B2B3D-E900-4E9B-8143-704CABD24456}" srcOrd="5" destOrd="0" presId="urn:microsoft.com/office/officeart/2005/8/layout/cycle7"/>
    <dgm:cxn modelId="{C479255B-B9F4-4FCB-ABBA-1C7C97B0EAFD}" type="presParOf" srcId="{D31B2B3D-E900-4E9B-8143-704CABD24456}" destId="{9506AD60-0CE2-44A6-B978-1B0625E9DE1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15BF55-6B48-4675-892E-1F3708AD4436}" type="doc">
      <dgm:prSet loTypeId="urn:microsoft.com/office/officeart/2005/8/layout/chevron2" loCatId="process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73458BCA-2B99-46D4-9F04-6C8BD2075898}">
      <dgm:prSet phldrT="[文本]"/>
      <dgm:spPr>
        <a:xfrm rot="5400000">
          <a:off x="-245635" y="246082"/>
          <a:ext cx="1637567" cy="1146297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extrusionH="381000" contourW="38100" prstMaterial="matte">
          <a:contourClr>
            <a:srgbClr val="FFFFFF"/>
          </a:contourClr>
        </a:sp3d>
      </dgm:spPr>
      <dgm:t>
        <a:bodyPr/>
        <a:lstStyle/>
        <a:p>
          <a:r>
            <a:rPr lang="en-GB" altLang="zh-CN" dirty="0" smtClean="0">
              <a:solidFill>
                <a:srgbClr val="FFFFFF"/>
              </a:solidFill>
              <a:latin typeface="Calibri"/>
              <a:ea typeface="微软雅黑"/>
              <a:cs typeface="+mn-cs"/>
            </a:rPr>
            <a:t>Step 1</a:t>
          </a:r>
          <a:endParaRPr lang="zh-CN" altLang="en-US" dirty="0">
            <a:solidFill>
              <a:srgbClr val="FFFFFF"/>
            </a:solidFill>
            <a:latin typeface="Calibri"/>
            <a:ea typeface="微软雅黑"/>
            <a:cs typeface="+mn-cs"/>
          </a:endParaRPr>
        </a:p>
      </dgm:t>
    </dgm:pt>
    <dgm:pt modelId="{2B8ECFD1-FB2D-475F-B5E8-B0F564652148}" type="parTrans" cxnId="{C0D44783-C2F0-4F13-8EC9-A859298FB849}">
      <dgm:prSet/>
      <dgm:spPr/>
      <dgm:t>
        <a:bodyPr/>
        <a:lstStyle/>
        <a:p>
          <a:endParaRPr lang="zh-CN" altLang="en-US"/>
        </a:p>
      </dgm:t>
    </dgm:pt>
    <dgm:pt modelId="{7A6E0DD4-FBCF-4D99-A402-C38B27138C78}" type="sibTrans" cxnId="{C0D44783-C2F0-4F13-8EC9-A859298FB849}">
      <dgm:prSet/>
      <dgm:spPr/>
      <dgm:t>
        <a:bodyPr/>
        <a:lstStyle/>
        <a:p>
          <a:endParaRPr lang="zh-CN" altLang="en-US"/>
        </a:p>
      </dgm:t>
    </dgm:pt>
    <dgm:pt modelId="{52548E70-5106-4C5D-A3D0-D35BA8153472}">
      <dgm:prSet phldrT="[文本]"/>
      <dgm:spPr>
        <a:xfrm rot="5400000">
          <a:off x="4155739" y="-3008994"/>
          <a:ext cx="1064418" cy="7083302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60000" extrusionH="63500" prstMaterial="matte"/>
      </dgm:spPr>
      <dgm:t>
        <a:bodyPr/>
        <a:lstStyle/>
        <a:p>
          <a:r>
            <a:rPr lang="en-GB" altLang="zh-CN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微软雅黑"/>
              <a:cs typeface="+mn-cs"/>
            </a:rPr>
            <a:t>Random assignment</a:t>
          </a:r>
          <a:endParaRPr lang="zh-CN" alt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微软雅黑"/>
            <a:cs typeface="+mn-cs"/>
          </a:endParaRPr>
        </a:p>
      </dgm:t>
    </dgm:pt>
    <dgm:pt modelId="{36309E59-0EE2-4252-B366-6BFB5EAEF739}" type="parTrans" cxnId="{C93BB51B-D541-438D-9B5C-FCA2016612DA}">
      <dgm:prSet/>
      <dgm:spPr/>
      <dgm:t>
        <a:bodyPr/>
        <a:lstStyle/>
        <a:p>
          <a:endParaRPr lang="zh-CN" altLang="en-US"/>
        </a:p>
      </dgm:t>
    </dgm:pt>
    <dgm:pt modelId="{95315F76-02C6-4DF7-ABDF-FB9655E56A44}" type="sibTrans" cxnId="{C93BB51B-D541-438D-9B5C-FCA2016612DA}">
      <dgm:prSet/>
      <dgm:spPr/>
      <dgm:t>
        <a:bodyPr/>
        <a:lstStyle/>
        <a:p>
          <a:endParaRPr lang="zh-CN" altLang="en-US"/>
        </a:p>
      </dgm:t>
    </dgm:pt>
    <dgm:pt modelId="{8D07BB5D-85DD-4A0E-B240-C3B0465971EF}">
      <dgm:prSet phldrT="[文本]"/>
      <dgm:spPr>
        <a:xfrm rot="5400000">
          <a:off x="4155739" y="-3008994"/>
          <a:ext cx="1064418" cy="7083302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60000" extrusionH="63500" prstMaterial="matte"/>
      </dgm:spPr>
      <dgm:t>
        <a:bodyPr/>
        <a:lstStyle/>
        <a:p>
          <a:r>
            <a:rPr lang="en-GB" altLang="zh-CN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微软雅黑"/>
              <a:cs typeface="+mn-cs"/>
            </a:rPr>
            <a:t>Evaluate by a Cost/Performance function</a:t>
          </a:r>
          <a:endParaRPr lang="zh-CN" alt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微软雅黑"/>
            <a:cs typeface="+mn-cs"/>
          </a:endParaRPr>
        </a:p>
      </dgm:t>
    </dgm:pt>
    <dgm:pt modelId="{353511E0-AD72-4D42-830B-61F77E2EA0D1}" type="parTrans" cxnId="{B1B8E682-4953-42C2-A880-3F31E103772B}">
      <dgm:prSet/>
      <dgm:spPr/>
      <dgm:t>
        <a:bodyPr/>
        <a:lstStyle/>
        <a:p>
          <a:endParaRPr lang="zh-CN" altLang="en-US"/>
        </a:p>
      </dgm:t>
    </dgm:pt>
    <dgm:pt modelId="{670EF213-9F03-4BC2-9676-CD0CA6233AB2}" type="sibTrans" cxnId="{B1B8E682-4953-42C2-A880-3F31E103772B}">
      <dgm:prSet/>
      <dgm:spPr/>
      <dgm:t>
        <a:bodyPr/>
        <a:lstStyle/>
        <a:p>
          <a:endParaRPr lang="zh-CN" altLang="en-US"/>
        </a:p>
      </dgm:t>
    </dgm:pt>
    <dgm:pt modelId="{6B532FAD-47BF-4A3D-8F77-E87FF31312FF}">
      <dgm:prSet phldrT="[文本]"/>
      <dgm:spPr>
        <a:xfrm rot="5400000">
          <a:off x="-245635" y="1689832"/>
          <a:ext cx="1637567" cy="1146297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extrusionH="381000" contourW="38100" prstMaterial="matte">
          <a:contourClr>
            <a:srgbClr val="FFFFFF"/>
          </a:contourClr>
        </a:sp3d>
      </dgm:spPr>
      <dgm:t>
        <a:bodyPr/>
        <a:lstStyle/>
        <a:p>
          <a:r>
            <a:rPr lang="en-GB" altLang="zh-CN" dirty="0" smtClean="0">
              <a:solidFill>
                <a:srgbClr val="FFFFFF"/>
              </a:solidFill>
              <a:latin typeface="Calibri"/>
              <a:ea typeface="微软雅黑"/>
              <a:cs typeface="+mn-cs"/>
            </a:rPr>
            <a:t>Step 2</a:t>
          </a:r>
          <a:endParaRPr lang="zh-CN" altLang="en-US" dirty="0">
            <a:solidFill>
              <a:srgbClr val="FFFFFF"/>
            </a:solidFill>
            <a:latin typeface="Calibri"/>
            <a:ea typeface="微软雅黑"/>
            <a:cs typeface="+mn-cs"/>
          </a:endParaRPr>
        </a:p>
      </dgm:t>
    </dgm:pt>
    <dgm:pt modelId="{376D8641-EAA5-49D5-A79C-3C3C692F958B}" type="parTrans" cxnId="{63ED1917-790B-4A4A-BC9C-D64006029EF6}">
      <dgm:prSet/>
      <dgm:spPr/>
      <dgm:t>
        <a:bodyPr/>
        <a:lstStyle/>
        <a:p>
          <a:endParaRPr lang="zh-CN" altLang="en-US"/>
        </a:p>
      </dgm:t>
    </dgm:pt>
    <dgm:pt modelId="{B1720C2A-54B4-4E6F-8D8E-AC15ADB763C0}" type="sibTrans" cxnId="{63ED1917-790B-4A4A-BC9C-D64006029EF6}">
      <dgm:prSet/>
      <dgm:spPr/>
      <dgm:t>
        <a:bodyPr/>
        <a:lstStyle/>
        <a:p>
          <a:endParaRPr lang="zh-CN" altLang="en-US"/>
        </a:p>
      </dgm:t>
    </dgm:pt>
    <dgm:pt modelId="{38A7BE14-F2A5-4839-BD83-C48977FF12C6}">
      <dgm:prSet phldrT="[文本]"/>
      <dgm:spPr>
        <a:xfrm rot="5400000">
          <a:off x="4155739" y="-1565244"/>
          <a:ext cx="1064418" cy="7083302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60000" extrusionH="63500" prstMaterial="matte"/>
      </dgm:spPr>
      <dgm:t>
        <a:bodyPr/>
        <a:lstStyle/>
        <a:p>
          <a:r>
            <a:rPr lang="en-GB" altLang="zh-CN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微软雅黑"/>
              <a:cs typeface="+mn-cs"/>
            </a:rPr>
            <a:t>Observe the environment</a:t>
          </a:r>
          <a:endParaRPr lang="zh-CN" alt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微软雅黑"/>
            <a:cs typeface="+mn-cs"/>
          </a:endParaRPr>
        </a:p>
      </dgm:t>
    </dgm:pt>
    <dgm:pt modelId="{0F2010CF-3A08-453E-AB4D-8F55D58D3378}" type="parTrans" cxnId="{1C906D06-888D-44D6-AB9E-ED68EEF8694B}">
      <dgm:prSet/>
      <dgm:spPr/>
      <dgm:t>
        <a:bodyPr/>
        <a:lstStyle/>
        <a:p>
          <a:endParaRPr lang="zh-CN" altLang="en-US"/>
        </a:p>
      </dgm:t>
    </dgm:pt>
    <dgm:pt modelId="{84634AFA-FE3F-4BA5-9B48-AB25CC7467B4}" type="sibTrans" cxnId="{1C906D06-888D-44D6-AB9E-ED68EEF8694B}">
      <dgm:prSet/>
      <dgm:spPr/>
      <dgm:t>
        <a:bodyPr/>
        <a:lstStyle/>
        <a:p>
          <a:endParaRPr lang="zh-CN" altLang="en-US"/>
        </a:p>
      </dgm:t>
    </dgm:pt>
    <dgm:pt modelId="{1400E7B4-7EDF-4DFA-ACCF-36E971060E04}">
      <dgm:prSet phldrT="[文本]"/>
      <dgm:spPr>
        <a:xfrm rot="5400000">
          <a:off x="4155739" y="-1565244"/>
          <a:ext cx="1064418" cy="7083302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60000" extrusionH="63500" prstMaterial="matte"/>
      </dgm:spPr>
      <dgm:t>
        <a:bodyPr/>
        <a:lstStyle/>
        <a:p>
          <a:r>
            <a:rPr lang="en-GB" altLang="zh-CN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微软雅黑"/>
              <a:cs typeface="+mn-cs"/>
            </a:rPr>
            <a:t>Move to next better point according to Neighbourhood function</a:t>
          </a:r>
          <a:endParaRPr lang="zh-CN" alt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微软雅黑"/>
            <a:cs typeface="+mn-cs"/>
          </a:endParaRPr>
        </a:p>
      </dgm:t>
    </dgm:pt>
    <dgm:pt modelId="{FF5FA78D-AC4B-459F-AB38-67F1108C3355}" type="parTrans" cxnId="{3463CBBF-850A-4477-89C2-1267794045F9}">
      <dgm:prSet/>
      <dgm:spPr/>
      <dgm:t>
        <a:bodyPr/>
        <a:lstStyle/>
        <a:p>
          <a:endParaRPr lang="zh-CN" altLang="en-US"/>
        </a:p>
      </dgm:t>
    </dgm:pt>
    <dgm:pt modelId="{EF600C4F-15BF-4035-AEEA-776BF1604D1B}" type="sibTrans" cxnId="{3463CBBF-850A-4477-89C2-1267794045F9}">
      <dgm:prSet/>
      <dgm:spPr/>
      <dgm:t>
        <a:bodyPr/>
        <a:lstStyle/>
        <a:p>
          <a:endParaRPr lang="zh-CN" altLang="en-US"/>
        </a:p>
      </dgm:t>
    </dgm:pt>
    <dgm:pt modelId="{313ED85D-B2D8-44DE-848D-A9BE0F73112F}">
      <dgm:prSet phldrT="[文本]"/>
      <dgm:spPr>
        <a:xfrm rot="5400000">
          <a:off x="-245635" y="3133582"/>
          <a:ext cx="1637567" cy="1146297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extrusionH="381000" contourW="38100" prstMaterial="matte">
          <a:contourClr>
            <a:srgbClr val="FFFFFF"/>
          </a:contourClr>
        </a:sp3d>
      </dgm:spPr>
      <dgm:t>
        <a:bodyPr/>
        <a:lstStyle/>
        <a:p>
          <a:r>
            <a:rPr lang="en-GB" altLang="zh-CN" dirty="0" smtClean="0">
              <a:solidFill>
                <a:srgbClr val="FFFFFF"/>
              </a:solidFill>
              <a:latin typeface="Calibri"/>
              <a:ea typeface="微软雅黑"/>
              <a:cs typeface="+mn-cs"/>
            </a:rPr>
            <a:t>Step 3</a:t>
          </a:r>
          <a:endParaRPr lang="zh-CN" altLang="en-US" dirty="0">
            <a:solidFill>
              <a:srgbClr val="FFFFFF"/>
            </a:solidFill>
            <a:latin typeface="Calibri"/>
            <a:ea typeface="微软雅黑"/>
            <a:cs typeface="+mn-cs"/>
          </a:endParaRPr>
        </a:p>
      </dgm:t>
    </dgm:pt>
    <dgm:pt modelId="{30934A19-1576-46B2-98FA-25F4B3C0A16A}" type="parTrans" cxnId="{FCF35686-B07B-4898-82D2-577145EC3974}">
      <dgm:prSet/>
      <dgm:spPr/>
      <dgm:t>
        <a:bodyPr/>
        <a:lstStyle/>
        <a:p>
          <a:endParaRPr lang="zh-CN" altLang="en-US"/>
        </a:p>
      </dgm:t>
    </dgm:pt>
    <dgm:pt modelId="{530EF982-BFF3-4D7A-9758-153F64C95342}" type="sibTrans" cxnId="{FCF35686-B07B-4898-82D2-577145EC3974}">
      <dgm:prSet/>
      <dgm:spPr/>
      <dgm:t>
        <a:bodyPr/>
        <a:lstStyle/>
        <a:p>
          <a:endParaRPr lang="zh-CN" altLang="en-US"/>
        </a:p>
      </dgm:t>
    </dgm:pt>
    <dgm:pt modelId="{3B6B0A7B-A584-407F-9964-096EDC1B2AD1}">
      <dgm:prSet phldrT="[文本]"/>
      <dgm:spPr>
        <a:xfrm rot="5400000">
          <a:off x="4155739" y="-121494"/>
          <a:ext cx="1064418" cy="7083302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60000" extrusionH="63500" prstMaterial="matte"/>
      </dgm:spPr>
      <dgm:t>
        <a:bodyPr/>
        <a:lstStyle/>
        <a:p>
          <a:r>
            <a:rPr lang="en-GB" altLang="zh-CN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微软雅黑"/>
              <a:cs typeface="+mn-cs"/>
            </a:rPr>
            <a:t>Start over from step 2</a:t>
          </a:r>
          <a:endParaRPr lang="zh-CN" alt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微软雅黑"/>
            <a:cs typeface="+mn-cs"/>
          </a:endParaRPr>
        </a:p>
      </dgm:t>
    </dgm:pt>
    <dgm:pt modelId="{0E042F64-B2E8-411B-84DB-6E676CEC5209}" type="parTrans" cxnId="{129E00F8-89E5-4E27-9CED-5C8999DA4D4C}">
      <dgm:prSet/>
      <dgm:spPr/>
      <dgm:t>
        <a:bodyPr/>
        <a:lstStyle/>
        <a:p>
          <a:endParaRPr lang="zh-CN" altLang="en-US"/>
        </a:p>
      </dgm:t>
    </dgm:pt>
    <dgm:pt modelId="{11BC337F-572B-4C00-83C4-67F1C3E61C7F}" type="sibTrans" cxnId="{129E00F8-89E5-4E27-9CED-5C8999DA4D4C}">
      <dgm:prSet/>
      <dgm:spPr/>
      <dgm:t>
        <a:bodyPr/>
        <a:lstStyle/>
        <a:p>
          <a:endParaRPr lang="zh-CN" altLang="en-US"/>
        </a:p>
      </dgm:t>
    </dgm:pt>
    <dgm:pt modelId="{B500E12B-28A9-45B1-B884-FE60C506A217}">
      <dgm:prSet phldrT="[文本]"/>
      <dgm:spPr>
        <a:xfrm rot="5400000">
          <a:off x="4155739" y="-121494"/>
          <a:ext cx="1064418" cy="7083302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60000" extrusionH="63500" prstMaterial="matte"/>
      </dgm:spPr>
      <dgm:t>
        <a:bodyPr/>
        <a:lstStyle/>
        <a:p>
          <a:r>
            <a:rPr lang="en-GB" altLang="zh-CN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微软雅黑"/>
              <a:cs typeface="+mn-cs"/>
            </a:rPr>
            <a:t>Stop when no better solutions can be found or certain criteria reached</a:t>
          </a:r>
          <a:endParaRPr lang="zh-CN" alt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微软雅黑"/>
            <a:cs typeface="+mn-cs"/>
          </a:endParaRPr>
        </a:p>
      </dgm:t>
    </dgm:pt>
    <dgm:pt modelId="{32682CB9-5123-47C1-B1A6-1142C1C88E4F}" type="parTrans" cxnId="{EA8DD235-A034-497B-9DF5-98A9858547D7}">
      <dgm:prSet/>
      <dgm:spPr/>
      <dgm:t>
        <a:bodyPr/>
        <a:lstStyle/>
        <a:p>
          <a:endParaRPr lang="zh-CN" altLang="en-US"/>
        </a:p>
      </dgm:t>
    </dgm:pt>
    <dgm:pt modelId="{66CD35CA-7FFA-407B-9EB4-E8BEB32B6A77}" type="sibTrans" cxnId="{EA8DD235-A034-497B-9DF5-98A9858547D7}">
      <dgm:prSet/>
      <dgm:spPr/>
      <dgm:t>
        <a:bodyPr/>
        <a:lstStyle/>
        <a:p>
          <a:endParaRPr lang="zh-CN" altLang="en-US"/>
        </a:p>
      </dgm:t>
    </dgm:pt>
    <dgm:pt modelId="{5127507A-4B53-4178-BBDF-BEA4600B1B01}" type="pres">
      <dgm:prSet presAssocID="{7015BF55-6B48-4675-892E-1F3708AD443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4BB88989-C422-48DB-B4BB-59CBC8180FC2}" type="pres">
      <dgm:prSet presAssocID="{73458BCA-2B99-46D4-9F04-6C8BD2075898}" presName="composite" presStyleCnt="0"/>
      <dgm:spPr/>
    </dgm:pt>
    <dgm:pt modelId="{B556EAAD-C78B-48DC-8836-80C9C871173A}" type="pres">
      <dgm:prSet presAssocID="{73458BCA-2B99-46D4-9F04-6C8BD207589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75DE523-4F38-47D7-919D-F82512AA10FE}" type="pres">
      <dgm:prSet presAssocID="{73458BCA-2B99-46D4-9F04-6C8BD207589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12E51FB-CB84-43F4-9056-A1C472ABE678}" type="pres">
      <dgm:prSet presAssocID="{7A6E0DD4-FBCF-4D99-A402-C38B27138C78}" presName="sp" presStyleCnt="0"/>
      <dgm:spPr/>
    </dgm:pt>
    <dgm:pt modelId="{125501FE-AF7E-497A-904A-298745515E0F}" type="pres">
      <dgm:prSet presAssocID="{6B532FAD-47BF-4A3D-8F77-E87FF31312FF}" presName="composite" presStyleCnt="0"/>
      <dgm:spPr/>
    </dgm:pt>
    <dgm:pt modelId="{8140D5AB-3453-40A5-81AD-D117F3B894BB}" type="pres">
      <dgm:prSet presAssocID="{6B532FAD-47BF-4A3D-8F77-E87FF31312F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0F253A7-5A00-4A70-AD6F-5844B6684E44}" type="pres">
      <dgm:prSet presAssocID="{6B532FAD-47BF-4A3D-8F77-E87FF31312F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FD003E8-539E-469B-995E-E803AA9F1C79}" type="pres">
      <dgm:prSet presAssocID="{B1720C2A-54B4-4E6F-8D8E-AC15ADB763C0}" presName="sp" presStyleCnt="0"/>
      <dgm:spPr/>
    </dgm:pt>
    <dgm:pt modelId="{B60969B0-C49A-4C04-A0BA-00D3A1155396}" type="pres">
      <dgm:prSet presAssocID="{313ED85D-B2D8-44DE-848D-A9BE0F73112F}" presName="composite" presStyleCnt="0"/>
      <dgm:spPr/>
    </dgm:pt>
    <dgm:pt modelId="{426FE1D7-4D69-4656-B164-3B61BD3D5A48}" type="pres">
      <dgm:prSet presAssocID="{313ED85D-B2D8-44DE-848D-A9BE0F73112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E6360E9-04C6-4F52-A3FF-A497EB058C35}" type="pres">
      <dgm:prSet presAssocID="{313ED85D-B2D8-44DE-848D-A9BE0F73112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63ED1917-790B-4A4A-BC9C-D64006029EF6}" srcId="{7015BF55-6B48-4675-892E-1F3708AD4436}" destId="{6B532FAD-47BF-4A3D-8F77-E87FF31312FF}" srcOrd="1" destOrd="0" parTransId="{376D8641-EAA5-49D5-A79C-3C3C692F958B}" sibTransId="{B1720C2A-54B4-4E6F-8D8E-AC15ADB763C0}"/>
    <dgm:cxn modelId="{EA8DD235-A034-497B-9DF5-98A9858547D7}" srcId="{313ED85D-B2D8-44DE-848D-A9BE0F73112F}" destId="{B500E12B-28A9-45B1-B884-FE60C506A217}" srcOrd="1" destOrd="0" parTransId="{32682CB9-5123-47C1-B1A6-1142C1C88E4F}" sibTransId="{66CD35CA-7FFA-407B-9EB4-E8BEB32B6A77}"/>
    <dgm:cxn modelId="{129E00F8-89E5-4E27-9CED-5C8999DA4D4C}" srcId="{313ED85D-B2D8-44DE-848D-A9BE0F73112F}" destId="{3B6B0A7B-A584-407F-9964-096EDC1B2AD1}" srcOrd="0" destOrd="0" parTransId="{0E042F64-B2E8-411B-84DB-6E676CEC5209}" sibTransId="{11BC337F-572B-4C00-83C4-67F1C3E61C7F}"/>
    <dgm:cxn modelId="{D2D36C9F-1877-401C-9381-FA80D3728FDC}" type="presOf" srcId="{3B6B0A7B-A584-407F-9964-096EDC1B2AD1}" destId="{8E6360E9-04C6-4F52-A3FF-A497EB058C35}" srcOrd="0" destOrd="0" presId="urn:microsoft.com/office/officeart/2005/8/layout/chevron2"/>
    <dgm:cxn modelId="{1C906D06-888D-44D6-AB9E-ED68EEF8694B}" srcId="{6B532FAD-47BF-4A3D-8F77-E87FF31312FF}" destId="{38A7BE14-F2A5-4839-BD83-C48977FF12C6}" srcOrd="0" destOrd="0" parTransId="{0F2010CF-3A08-453E-AB4D-8F55D58D3378}" sibTransId="{84634AFA-FE3F-4BA5-9B48-AB25CC7467B4}"/>
    <dgm:cxn modelId="{C93BB51B-D541-438D-9B5C-FCA2016612DA}" srcId="{73458BCA-2B99-46D4-9F04-6C8BD2075898}" destId="{52548E70-5106-4C5D-A3D0-D35BA8153472}" srcOrd="0" destOrd="0" parTransId="{36309E59-0EE2-4252-B366-6BFB5EAEF739}" sibTransId="{95315F76-02C6-4DF7-ABDF-FB9655E56A44}"/>
    <dgm:cxn modelId="{0CA13051-7BD7-4728-BEB6-B1CE94102A34}" type="presOf" srcId="{7015BF55-6B48-4675-892E-1F3708AD4436}" destId="{5127507A-4B53-4178-BBDF-BEA4600B1B01}" srcOrd="0" destOrd="0" presId="urn:microsoft.com/office/officeart/2005/8/layout/chevron2"/>
    <dgm:cxn modelId="{5DB42C57-BCC8-48F9-8F37-6DB856FF6E41}" type="presOf" srcId="{38A7BE14-F2A5-4839-BD83-C48977FF12C6}" destId="{90F253A7-5A00-4A70-AD6F-5844B6684E44}" srcOrd="0" destOrd="0" presId="urn:microsoft.com/office/officeart/2005/8/layout/chevron2"/>
    <dgm:cxn modelId="{55E53640-0396-4987-85D7-71588295F23D}" type="presOf" srcId="{B500E12B-28A9-45B1-B884-FE60C506A217}" destId="{8E6360E9-04C6-4F52-A3FF-A497EB058C35}" srcOrd="0" destOrd="1" presId="urn:microsoft.com/office/officeart/2005/8/layout/chevron2"/>
    <dgm:cxn modelId="{B1B8E682-4953-42C2-A880-3F31E103772B}" srcId="{73458BCA-2B99-46D4-9F04-6C8BD2075898}" destId="{8D07BB5D-85DD-4A0E-B240-C3B0465971EF}" srcOrd="1" destOrd="0" parTransId="{353511E0-AD72-4D42-830B-61F77E2EA0D1}" sibTransId="{670EF213-9F03-4BC2-9676-CD0CA6233AB2}"/>
    <dgm:cxn modelId="{3463CBBF-850A-4477-89C2-1267794045F9}" srcId="{6B532FAD-47BF-4A3D-8F77-E87FF31312FF}" destId="{1400E7B4-7EDF-4DFA-ACCF-36E971060E04}" srcOrd="1" destOrd="0" parTransId="{FF5FA78D-AC4B-459F-AB38-67F1108C3355}" sibTransId="{EF600C4F-15BF-4035-AEEA-776BF1604D1B}"/>
    <dgm:cxn modelId="{2C0226E6-5448-4989-B97D-E47A9663B16E}" type="presOf" srcId="{1400E7B4-7EDF-4DFA-ACCF-36E971060E04}" destId="{90F253A7-5A00-4A70-AD6F-5844B6684E44}" srcOrd="0" destOrd="1" presId="urn:microsoft.com/office/officeart/2005/8/layout/chevron2"/>
    <dgm:cxn modelId="{F4425D0B-F803-438A-BC57-118D5CA6E0FE}" type="presOf" srcId="{52548E70-5106-4C5D-A3D0-D35BA8153472}" destId="{B75DE523-4F38-47D7-919D-F82512AA10FE}" srcOrd="0" destOrd="0" presId="urn:microsoft.com/office/officeart/2005/8/layout/chevron2"/>
    <dgm:cxn modelId="{56266652-F893-4B69-8D41-8C1910A19C52}" type="presOf" srcId="{73458BCA-2B99-46D4-9F04-6C8BD2075898}" destId="{B556EAAD-C78B-48DC-8836-80C9C871173A}" srcOrd="0" destOrd="0" presId="urn:microsoft.com/office/officeart/2005/8/layout/chevron2"/>
    <dgm:cxn modelId="{C0D44783-C2F0-4F13-8EC9-A859298FB849}" srcId="{7015BF55-6B48-4675-892E-1F3708AD4436}" destId="{73458BCA-2B99-46D4-9F04-6C8BD2075898}" srcOrd="0" destOrd="0" parTransId="{2B8ECFD1-FB2D-475F-B5E8-B0F564652148}" sibTransId="{7A6E0DD4-FBCF-4D99-A402-C38B27138C78}"/>
    <dgm:cxn modelId="{FCF35686-B07B-4898-82D2-577145EC3974}" srcId="{7015BF55-6B48-4675-892E-1F3708AD4436}" destId="{313ED85D-B2D8-44DE-848D-A9BE0F73112F}" srcOrd="2" destOrd="0" parTransId="{30934A19-1576-46B2-98FA-25F4B3C0A16A}" sibTransId="{530EF982-BFF3-4D7A-9758-153F64C95342}"/>
    <dgm:cxn modelId="{5FF6EE4B-FF52-41E9-A29E-1BDD969F44AD}" type="presOf" srcId="{8D07BB5D-85DD-4A0E-B240-C3B0465971EF}" destId="{B75DE523-4F38-47D7-919D-F82512AA10FE}" srcOrd="0" destOrd="1" presId="urn:microsoft.com/office/officeart/2005/8/layout/chevron2"/>
    <dgm:cxn modelId="{670A1A39-FDD9-4B2A-9A8D-D9EC0DF1643F}" type="presOf" srcId="{313ED85D-B2D8-44DE-848D-A9BE0F73112F}" destId="{426FE1D7-4D69-4656-B164-3B61BD3D5A48}" srcOrd="0" destOrd="0" presId="urn:microsoft.com/office/officeart/2005/8/layout/chevron2"/>
    <dgm:cxn modelId="{450082FB-83BA-45F8-8D5A-11A6493D664E}" type="presOf" srcId="{6B532FAD-47BF-4A3D-8F77-E87FF31312FF}" destId="{8140D5AB-3453-40A5-81AD-D117F3B894BB}" srcOrd="0" destOrd="0" presId="urn:microsoft.com/office/officeart/2005/8/layout/chevron2"/>
    <dgm:cxn modelId="{1A1CA7B1-C2E0-4734-9A2A-B94D1996ABC9}" type="presParOf" srcId="{5127507A-4B53-4178-BBDF-BEA4600B1B01}" destId="{4BB88989-C422-48DB-B4BB-59CBC8180FC2}" srcOrd="0" destOrd="0" presId="urn:microsoft.com/office/officeart/2005/8/layout/chevron2"/>
    <dgm:cxn modelId="{2D1ED00D-7DC0-41C1-8747-124C8BB79284}" type="presParOf" srcId="{4BB88989-C422-48DB-B4BB-59CBC8180FC2}" destId="{B556EAAD-C78B-48DC-8836-80C9C871173A}" srcOrd="0" destOrd="0" presId="urn:microsoft.com/office/officeart/2005/8/layout/chevron2"/>
    <dgm:cxn modelId="{ECB218B6-1223-47B9-BF0F-C5656C29FCB6}" type="presParOf" srcId="{4BB88989-C422-48DB-B4BB-59CBC8180FC2}" destId="{B75DE523-4F38-47D7-919D-F82512AA10FE}" srcOrd="1" destOrd="0" presId="urn:microsoft.com/office/officeart/2005/8/layout/chevron2"/>
    <dgm:cxn modelId="{30905B7A-405D-48C5-9B09-49D9806F1EB4}" type="presParOf" srcId="{5127507A-4B53-4178-BBDF-BEA4600B1B01}" destId="{C12E51FB-CB84-43F4-9056-A1C472ABE678}" srcOrd="1" destOrd="0" presId="urn:microsoft.com/office/officeart/2005/8/layout/chevron2"/>
    <dgm:cxn modelId="{80AD322E-649D-4AA4-9E4F-CA0A182E2AD4}" type="presParOf" srcId="{5127507A-4B53-4178-BBDF-BEA4600B1B01}" destId="{125501FE-AF7E-497A-904A-298745515E0F}" srcOrd="2" destOrd="0" presId="urn:microsoft.com/office/officeart/2005/8/layout/chevron2"/>
    <dgm:cxn modelId="{9ED47218-4F10-4790-AEE5-779F4505CF3D}" type="presParOf" srcId="{125501FE-AF7E-497A-904A-298745515E0F}" destId="{8140D5AB-3453-40A5-81AD-D117F3B894BB}" srcOrd="0" destOrd="0" presId="urn:microsoft.com/office/officeart/2005/8/layout/chevron2"/>
    <dgm:cxn modelId="{8FBAE7CD-37A0-46DE-B5B2-67AD80A3A8F8}" type="presParOf" srcId="{125501FE-AF7E-497A-904A-298745515E0F}" destId="{90F253A7-5A00-4A70-AD6F-5844B6684E44}" srcOrd="1" destOrd="0" presId="urn:microsoft.com/office/officeart/2005/8/layout/chevron2"/>
    <dgm:cxn modelId="{D50603FA-7492-418F-B389-0A55953396C7}" type="presParOf" srcId="{5127507A-4B53-4178-BBDF-BEA4600B1B01}" destId="{7FD003E8-539E-469B-995E-E803AA9F1C79}" srcOrd="3" destOrd="0" presId="urn:microsoft.com/office/officeart/2005/8/layout/chevron2"/>
    <dgm:cxn modelId="{BC2F19ED-E468-476D-BA00-067D1155F985}" type="presParOf" srcId="{5127507A-4B53-4178-BBDF-BEA4600B1B01}" destId="{B60969B0-C49A-4C04-A0BA-00D3A1155396}" srcOrd="4" destOrd="0" presId="urn:microsoft.com/office/officeart/2005/8/layout/chevron2"/>
    <dgm:cxn modelId="{9DB50427-595A-4CAE-9596-203318D36A91}" type="presParOf" srcId="{B60969B0-C49A-4C04-A0BA-00D3A1155396}" destId="{426FE1D7-4D69-4656-B164-3B61BD3D5A48}" srcOrd="0" destOrd="0" presId="urn:microsoft.com/office/officeart/2005/8/layout/chevron2"/>
    <dgm:cxn modelId="{92154E72-051F-4789-B9CD-E097B9787C0D}" type="presParOf" srcId="{B60969B0-C49A-4C04-A0BA-00D3A1155396}" destId="{8E6360E9-04C6-4F52-A3FF-A497EB058C3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6623D-D663-4035-B6B3-9562E6340C7C}">
      <dsp:nvSpPr>
        <dsp:cNvPr id="0" name=""/>
        <dsp:cNvSpPr/>
      </dsp:nvSpPr>
      <dsp:spPr>
        <a:xfrm>
          <a:off x="2943448" y="1529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zh-CN" sz="5100" kern="1200" dirty="0" smtClean="0"/>
            <a:t>X</a:t>
          </a:r>
          <a:endParaRPr lang="zh-CN" altLang="en-US" sz="5100" kern="1200" dirty="0"/>
        </a:p>
      </dsp:txBody>
      <dsp:txXfrm>
        <a:off x="2977756" y="35837"/>
        <a:ext cx="2274087" cy="1102735"/>
      </dsp:txXfrm>
    </dsp:sp>
    <dsp:sp modelId="{4A07E3AA-BC73-4A38-BE4D-16F7427B3A64}">
      <dsp:nvSpPr>
        <dsp:cNvPr id="0" name=""/>
        <dsp:cNvSpPr/>
      </dsp:nvSpPr>
      <dsp:spPr>
        <a:xfrm rot="3600000">
          <a:off x="4471375" y="2057994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700" kern="1200"/>
        </a:p>
      </dsp:txBody>
      <dsp:txXfrm>
        <a:off x="4594367" y="2139989"/>
        <a:ext cx="975885" cy="245983"/>
      </dsp:txXfrm>
    </dsp:sp>
    <dsp:sp modelId="{5BDD663D-F5C9-40FF-B55F-C957A7EB71EA}">
      <dsp:nvSpPr>
        <dsp:cNvPr id="0" name=""/>
        <dsp:cNvSpPr/>
      </dsp:nvSpPr>
      <dsp:spPr>
        <a:xfrm>
          <a:off x="4878468" y="3353082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zh-CN" sz="5100" kern="1200" dirty="0" smtClean="0"/>
            <a:t>Z</a:t>
          </a:r>
          <a:endParaRPr lang="zh-CN" altLang="en-US" sz="5100" kern="1200" dirty="0"/>
        </a:p>
      </dsp:txBody>
      <dsp:txXfrm>
        <a:off x="4912776" y="3387390"/>
        <a:ext cx="2274087" cy="1102735"/>
      </dsp:txXfrm>
    </dsp:sp>
    <dsp:sp modelId="{D3B9713E-10DC-4DFA-B7B8-56333669F29C}">
      <dsp:nvSpPr>
        <dsp:cNvPr id="0" name=""/>
        <dsp:cNvSpPr/>
      </dsp:nvSpPr>
      <dsp:spPr>
        <a:xfrm rot="10800000">
          <a:off x="3503865" y="3733771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700" kern="1200"/>
        </a:p>
      </dsp:txBody>
      <dsp:txXfrm rot="10800000">
        <a:off x="3626857" y="3815766"/>
        <a:ext cx="975885" cy="245983"/>
      </dsp:txXfrm>
    </dsp:sp>
    <dsp:sp modelId="{B839A0AB-2307-4E6E-BB19-719A117DE225}">
      <dsp:nvSpPr>
        <dsp:cNvPr id="0" name=""/>
        <dsp:cNvSpPr/>
      </dsp:nvSpPr>
      <dsp:spPr>
        <a:xfrm>
          <a:off x="1008428" y="3353082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zh-CN" sz="5100" kern="1200" dirty="0" smtClean="0"/>
            <a:t>Y</a:t>
          </a:r>
          <a:endParaRPr lang="zh-CN" altLang="en-US" sz="5100" kern="1200" dirty="0"/>
        </a:p>
      </dsp:txBody>
      <dsp:txXfrm>
        <a:off x="1042736" y="3387390"/>
        <a:ext cx="2274087" cy="1102735"/>
      </dsp:txXfrm>
    </dsp:sp>
    <dsp:sp modelId="{D31B2B3D-E900-4E9B-8143-704CABD24456}">
      <dsp:nvSpPr>
        <dsp:cNvPr id="0" name=""/>
        <dsp:cNvSpPr/>
      </dsp:nvSpPr>
      <dsp:spPr>
        <a:xfrm rot="18000000">
          <a:off x="2536355" y="2057994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700" kern="1200"/>
        </a:p>
      </dsp:txBody>
      <dsp:txXfrm>
        <a:off x="2659347" y="2139989"/>
        <a:ext cx="975885" cy="2459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6623D-D663-4035-B6B3-9562E6340C7C}">
      <dsp:nvSpPr>
        <dsp:cNvPr id="0" name=""/>
        <dsp:cNvSpPr/>
      </dsp:nvSpPr>
      <dsp:spPr>
        <a:xfrm>
          <a:off x="2943448" y="1529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zh-CN" sz="5100" kern="1200" dirty="0" smtClean="0"/>
            <a:t>X</a:t>
          </a:r>
          <a:endParaRPr lang="zh-CN" altLang="en-US" sz="5100" kern="1200" dirty="0"/>
        </a:p>
      </dsp:txBody>
      <dsp:txXfrm>
        <a:off x="2977756" y="35837"/>
        <a:ext cx="2274087" cy="1102735"/>
      </dsp:txXfrm>
    </dsp:sp>
    <dsp:sp modelId="{4A07E3AA-BC73-4A38-BE4D-16F7427B3A64}">
      <dsp:nvSpPr>
        <dsp:cNvPr id="0" name=""/>
        <dsp:cNvSpPr/>
      </dsp:nvSpPr>
      <dsp:spPr>
        <a:xfrm rot="3600000">
          <a:off x="4471375" y="2057994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700" kern="1200"/>
        </a:p>
      </dsp:txBody>
      <dsp:txXfrm>
        <a:off x="4594367" y="2139989"/>
        <a:ext cx="975885" cy="245983"/>
      </dsp:txXfrm>
    </dsp:sp>
    <dsp:sp modelId="{5BDD663D-F5C9-40FF-B55F-C957A7EB71EA}">
      <dsp:nvSpPr>
        <dsp:cNvPr id="0" name=""/>
        <dsp:cNvSpPr/>
      </dsp:nvSpPr>
      <dsp:spPr>
        <a:xfrm>
          <a:off x="4878468" y="3353082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zh-CN" sz="5100" kern="1200" dirty="0" smtClean="0"/>
            <a:t>Z</a:t>
          </a:r>
          <a:endParaRPr lang="zh-CN" altLang="en-US" sz="5100" kern="1200" dirty="0"/>
        </a:p>
      </dsp:txBody>
      <dsp:txXfrm>
        <a:off x="4912776" y="3387390"/>
        <a:ext cx="2274087" cy="1102735"/>
      </dsp:txXfrm>
    </dsp:sp>
    <dsp:sp modelId="{D3B9713E-10DC-4DFA-B7B8-56333669F29C}">
      <dsp:nvSpPr>
        <dsp:cNvPr id="0" name=""/>
        <dsp:cNvSpPr/>
      </dsp:nvSpPr>
      <dsp:spPr>
        <a:xfrm rot="10800000">
          <a:off x="3503865" y="3733771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700" kern="1200"/>
        </a:p>
      </dsp:txBody>
      <dsp:txXfrm rot="10800000">
        <a:off x="3626857" y="3815766"/>
        <a:ext cx="975885" cy="245983"/>
      </dsp:txXfrm>
    </dsp:sp>
    <dsp:sp modelId="{B839A0AB-2307-4E6E-BB19-719A117DE225}">
      <dsp:nvSpPr>
        <dsp:cNvPr id="0" name=""/>
        <dsp:cNvSpPr/>
      </dsp:nvSpPr>
      <dsp:spPr>
        <a:xfrm>
          <a:off x="1008428" y="3353082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zh-CN" sz="5100" kern="1200" dirty="0" smtClean="0"/>
            <a:t>Y</a:t>
          </a:r>
          <a:endParaRPr lang="zh-CN" altLang="en-US" sz="5100" kern="1200" dirty="0"/>
        </a:p>
      </dsp:txBody>
      <dsp:txXfrm>
        <a:off x="1042736" y="3387390"/>
        <a:ext cx="2274087" cy="1102735"/>
      </dsp:txXfrm>
    </dsp:sp>
    <dsp:sp modelId="{D31B2B3D-E900-4E9B-8143-704CABD24456}">
      <dsp:nvSpPr>
        <dsp:cNvPr id="0" name=""/>
        <dsp:cNvSpPr/>
      </dsp:nvSpPr>
      <dsp:spPr>
        <a:xfrm rot="18000000">
          <a:off x="2536355" y="2057994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700" kern="1200"/>
        </a:p>
      </dsp:txBody>
      <dsp:txXfrm>
        <a:off x="2659347" y="2139989"/>
        <a:ext cx="975885" cy="2459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56EAAD-C78B-48DC-8836-80C9C871173A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extrusionH="381000" contourW="38100" prstMaterial="matte">
          <a:contourClr>
            <a:srgbClr val="FFFFFF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zh-CN" sz="3200" kern="1200" dirty="0" smtClean="0">
              <a:solidFill>
                <a:srgbClr val="FFFFFF"/>
              </a:solidFill>
              <a:latin typeface="Calibri"/>
              <a:ea typeface="微软雅黑"/>
              <a:cs typeface="+mn-cs"/>
            </a:rPr>
            <a:t>Step 1</a:t>
          </a:r>
          <a:endParaRPr lang="zh-CN" altLang="en-US" sz="3200" kern="1200" dirty="0">
            <a:solidFill>
              <a:srgbClr val="FFFFFF"/>
            </a:solidFill>
            <a:latin typeface="Calibri"/>
            <a:ea typeface="微软雅黑"/>
            <a:cs typeface="+mn-cs"/>
          </a:endParaRPr>
        </a:p>
      </dsp:txBody>
      <dsp:txXfrm rot="-5400000">
        <a:off x="1" y="573596"/>
        <a:ext cx="1146297" cy="491270"/>
      </dsp:txXfrm>
    </dsp:sp>
    <dsp:sp modelId="{B75DE523-4F38-47D7-919D-F82512AA10FE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altLang="zh-CN" sz="2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微软雅黑"/>
              <a:cs typeface="+mn-cs"/>
            </a:rPr>
            <a:t>Random assignment</a:t>
          </a:r>
          <a:endParaRPr lang="zh-CN" altLang="en-US" sz="21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微软雅黑"/>
            <a:cs typeface="+mn-cs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altLang="zh-CN" sz="2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微软雅黑"/>
              <a:cs typeface="+mn-cs"/>
            </a:rPr>
            <a:t>Evaluate by a Cost/Performance function</a:t>
          </a:r>
          <a:endParaRPr lang="zh-CN" altLang="en-US" sz="21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微软雅黑"/>
            <a:cs typeface="+mn-cs"/>
          </a:endParaRPr>
        </a:p>
      </dsp:txBody>
      <dsp:txXfrm rot="-5400000">
        <a:off x="1146298" y="52408"/>
        <a:ext cx="7031341" cy="960496"/>
      </dsp:txXfrm>
    </dsp:sp>
    <dsp:sp modelId="{8140D5AB-3453-40A5-81AD-D117F3B894BB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extrusionH="381000" contourW="38100" prstMaterial="matte">
          <a:contourClr>
            <a:srgbClr val="FFFFFF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zh-CN" sz="3200" kern="1200" dirty="0" smtClean="0">
              <a:solidFill>
                <a:srgbClr val="FFFFFF"/>
              </a:solidFill>
              <a:latin typeface="Calibri"/>
              <a:ea typeface="微软雅黑"/>
              <a:cs typeface="+mn-cs"/>
            </a:rPr>
            <a:t>Step 2</a:t>
          </a:r>
          <a:endParaRPr lang="zh-CN" altLang="en-US" sz="3200" kern="1200" dirty="0">
            <a:solidFill>
              <a:srgbClr val="FFFFFF"/>
            </a:solidFill>
            <a:latin typeface="Calibri"/>
            <a:ea typeface="微软雅黑"/>
            <a:cs typeface="+mn-cs"/>
          </a:endParaRPr>
        </a:p>
      </dsp:txBody>
      <dsp:txXfrm rot="-5400000">
        <a:off x="1" y="2017346"/>
        <a:ext cx="1146297" cy="491270"/>
      </dsp:txXfrm>
    </dsp:sp>
    <dsp:sp modelId="{90F253A7-5A00-4A70-AD6F-5844B6684E44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altLang="zh-CN" sz="2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微软雅黑"/>
              <a:cs typeface="+mn-cs"/>
            </a:rPr>
            <a:t>Observe the environment</a:t>
          </a:r>
          <a:endParaRPr lang="zh-CN" altLang="en-US" sz="21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微软雅黑"/>
            <a:cs typeface="+mn-cs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altLang="zh-CN" sz="2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微软雅黑"/>
              <a:cs typeface="+mn-cs"/>
            </a:rPr>
            <a:t>Move to next better point according to Neighbourhood function</a:t>
          </a:r>
          <a:endParaRPr lang="zh-CN" altLang="en-US" sz="21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微软雅黑"/>
            <a:cs typeface="+mn-cs"/>
          </a:endParaRPr>
        </a:p>
      </dsp:txBody>
      <dsp:txXfrm rot="-5400000">
        <a:off x="1146298" y="1496158"/>
        <a:ext cx="7031341" cy="960496"/>
      </dsp:txXfrm>
    </dsp:sp>
    <dsp:sp modelId="{426FE1D7-4D69-4656-B164-3B61BD3D5A48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extrusionH="381000" contourW="38100" prstMaterial="matte">
          <a:contourClr>
            <a:srgbClr val="FFFFFF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zh-CN" sz="3200" kern="1200" dirty="0" smtClean="0">
              <a:solidFill>
                <a:srgbClr val="FFFFFF"/>
              </a:solidFill>
              <a:latin typeface="Calibri"/>
              <a:ea typeface="微软雅黑"/>
              <a:cs typeface="+mn-cs"/>
            </a:rPr>
            <a:t>Step 3</a:t>
          </a:r>
          <a:endParaRPr lang="zh-CN" altLang="en-US" sz="3200" kern="1200" dirty="0">
            <a:solidFill>
              <a:srgbClr val="FFFFFF"/>
            </a:solidFill>
            <a:latin typeface="Calibri"/>
            <a:ea typeface="微软雅黑"/>
            <a:cs typeface="+mn-cs"/>
          </a:endParaRPr>
        </a:p>
      </dsp:txBody>
      <dsp:txXfrm rot="-5400000">
        <a:off x="1" y="3461096"/>
        <a:ext cx="1146297" cy="491270"/>
      </dsp:txXfrm>
    </dsp:sp>
    <dsp:sp modelId="{8E6360E9-04C6-4F52-A3FF-A497EB058C35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altLang="zh-CN" sz="2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微软雅黑"/>
              <a:cs typeface="+mn-cs"/>
            </a:rPr>
            <a:t>Start over from step 2</a:t>
          </a:r>
          <a:endParaRPr lang="zh-CN" altLang="en-US" sz="21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微软雅黑"/>
            <a:cs typeface="+mn-cs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altLang="zh-CN" sz="2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微软雅黑"/>
              <a:cs typeface="+mn-cs"/>
            </a:rPr>
            <a:t>Stop when no better solutions can be found or certain criteria reached</a:t>
          </a:r>
          <a:endParaRPr lang="zh-CN" altLang="en-US" sz="21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/>
            <a:ea typeface="微软雅黑"/>
            <a:cs typeface="+mn-cs"/>
          </a:endParaRPr>
        </a:p>
      </dsp:txBody>
      <dsp:txXfrm rot="-5400000">
        <a:off x="1146298" y="2939908"/>
        <a:ext cx="70313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Directional Changes #3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73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图示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898617"/>
              </p:ext>
            </p:extLst>
          </p:nvPr>
        </p:nvGraphicFramePr>
        <p:xfrm>
          <a:off x="-76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00800" y="762000"/>
            <a:ext cx="25922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dirty="0" smtClean="0"/>
              <a:t>Here are three areas: X, Y and Z. Each of them can take Red or Green Colour, but the neighbours can not take the same colour.</a:t>
            </a:r>
            <a:endParaRPr lang="en-GB" altLang="zh-CN" dirty="0"/>
          </a:p>
          <a:p>
            <a:endParaRPr lang="en-GB" altLang="zh-CN" dirty="0" smtClean="0"/>
          </a:p>
          <a:p>
            <a:r>
              <a:rPr lang="en-GB" altLang="zh-CN" dirty="0" smtClean="0"/>
              <a:t>Variables</a:t>
            </a:r>
          </a:p>
          <a:p>
            <a:endParaRPr lang="en-GB" altLang="zh-CN" dirty="0" smtClean="0"/>
          </a:p>
          <a:p>
            <a:r>
              <a:rPr lang="en-GB" altLang="zh-CN" dirty="0" smtClean="0"/>
              <a:t>Domains</a:t>
            </a:r>
          </a:p>
          <a:p>
            <a:endParaRPr lang="en-GB" altLang="zh-CN" dirty="0" smtClean="0"/>
          </a:p>
          <a:p>
            <a:r>
              <a:rPr lang="en-GB" altLang="zh-CN" dirty="0" smtClean="0"/>
              <a:t>Constraints</a:t>
            </a:r>
          </a:p>
        </p:txBody>
      </p:sp>
    </p:spTree>
    <p:extLst>
      <p:ext uri="{BB962C8B-B14F-4D97-AF65-F5344CB8AC3E}">
        <p14:creationId xmlns:p14="http://schemas.microsoft.com/office/powerpoint/2010/main" val="15001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图示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808568"/>
              </p:ext>
            </p:extLst>
          </p:nvPr>
        </p:nvGraphicFramePr>
        <p:xfrm>
          <a:off x="-76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00800" y="762000"/>
            <a:ext cx="25922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dirty="0" smtClean="0"/>
              <a:t>Here are three areas: X, Y and Z. Each of them can take Red or Green Colour, but the neighbours can not take the same colour.</a:t>
            </a:r>
            <a:endParaRPr lang="en-GB" altLang="zh-CN" dirty="0"/>
          </a:p>
          <a:p>
            <a:endParaRPr lang="en-GB" altLang="zh-CN" dirty="0" smtClean="0"/>
          </a:p>
          <a:p>
            <a:r>
              <a:rPr lang="en-GB" altLang="zh-CN" dirty="0"/>
              <a:t>Variables: X, Y, </a:t>
            </a:r>
            <a:r>
              <a:rPr lang="en-GB" altLang="zh-CN" dirty="0" smtClean="0"/>
              <a:t>Z</a:t>
            </a:r>
          </a:p>
          <a:p>
            <a:endParaRPr lang="en-GB" altLang="zh-CN" dirty="0" smtClean="0"/>
          </a:p>
          <a:p>
            <a:r>
              <a:rPr lang="en-GB" altLang="zh-CN" dirty="0"/>
              <a:t>Domains: {Red, Green</a:t>
            </a:r>
            <a:r>
              <a:rPr lang="en-GB" altLang="zh-CN" dirty="0" smtClean="0"/>
              <a:t>}</a:t>
            </a:r>
          </a:p>
          <a:p>
            <a:endParaRPr lang="en-GB" altLang="zh-CN" dirty="0" smtClean="0"/>
          </a:p>
          <a:p>
            <a:r>
              <a:rPr lang="en-GB" altLang="zh-CN" dirty="0" smtClean="0"/>
              <a:t>Constraints:</a:t>
            </a:r>
          </a:p>
          <a:p>
            <a:r>
              <a:rPr lang="en-GB" altLang="zh-CN" dirty="0"/>
              <a:t>X ≠ Y, Y ≠ Z, Z ≠ </a:t>
            </a:r>
            <a:r>
              <a:rPr lang="en-GB" altLang="zh-CN" dirty="0" smtClean="0"/>
              <a:t>X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43637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9372" y="2209800"/>
                <a:ext cx="8686800" cy="3545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altLang="zh-CN" dirty="0" smtClean="0"/>
                  <a:t>Pick 10 stocks from FTSE 350. You are not allowed invest more than 10% in each. And each stock belongs to a sector, a sector can not be invested more than 20%</a:t>
                </a:r>
              </a:p>
              <a:p>
                <a:endParaRPr lang="en-GB" altLang="zh-CN" dirty="0"/>
              </a:p>
              <a:p>
                <a:r>
                  <a:rPr lang="en-GB" altLang="zh-CN" dirty="0" smtClean="0"/>
                  <a:t>Variables: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</a:rPr>
                      <m:t>𝑍</m:t>
                    </m:r>
                    <m:r>
                      <a:rPr lang="en-US" altLang="zh-CN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zh-CN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zh-CN" altLang="zh-CN" dirty="0"/>
              </a:p>
              <a:p>
                <a:endParaRPr lang="en-GB" altLang="zh-CN" dirty="0" smtClean="0"/>
              </a:p>
              <a:p>
                <a:r>
                  <a:rPr lang="en-GB" altLang="zh-CN" dirty="0" smtClean="0"/>
                  <a:t>Domains: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altLang="zh-CN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CN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/>
                          </a:rPr>
                          <m:t>0, 1</m:t>
                        </m:r>
                      </m:e>
                    </m:d>
                  </m:oMath>
                </a14:m>
                <a:endParaRPr lang="en-GB" altLang="zh-CN" i="1" dirty="0" smtClean="0"/>
              </a:p>
              <a:p>
                <a:endParaRPr lang="en-GB" altLang="zh-CN" i="1" dirty="0" smtClean="0"/>
              </a:p>
              <a:p>
                <a:r>
                  <a:rPr lang="en-GB" altLang="zh-CN" dirty="0" smtClean="0"/>
                  <a:t>Constraints: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zh-CN" i="1">
                        <a:latin typeface="Cambria Math"/>
                      </a:rPr>
                      <m:t>: </m:t>
                    </m:r>
                    <m:nary>
                      <m:naryPr>
                        <m:chr m:val="∑"/>
                        <m:limLoc m:val="undOvr"/>
                        <m:ctrlPr>
                          <a:rPr lang="zh-CN" altLang="zh-CN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zh-CN" i="1">
                            <a:latin typeface="Cambria Math"/>
                          </a:rPr>
                          <m:t>𝑖</m:t>
                        </m:r>
                        <m:r>
                          <a:rPr lang="en-US" altLang="zh-CN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CN" i="1">
                            <a:latin typeface="Cambria Math"/>
                          </a:rPr>
                          <m:t>350</m:t>
                        </m:r>
                      </m:sup>
                      <m:e>
                        <m:sSub>
                          <m:sSubPr>
                            <m:ctrlPr>
                              <a:rPr lang="zh-CN" altLang="zh-CN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i="1">
                            <a:latin typeface="Cambria Math"/>
                          </a:rPr>
                          <m:t>=10</m:t>
                        </m:r>
                      </m:e>
                    </m:nary>
                  </m:oMath>
                </a14:m>
                <a:r>
                  <a:rPr lang="en-GB" altLang="zh-CN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altLang="zh-CN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GB" altLang="zh-CN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GB" altLang="zh-CN" i="1">
                        <a:latin typeface="Cambria Math"/>
                      </a:rPr>
                      <m:t>:</m:t>
                    </m:r>
                    <m:r>
                      <a:rPr lang="en-GB" altLang="zh-CN" i="1">
                        <a:latin typeface="Cambria Math"/>
                      </a:rPr>
                      <m:t>𝐼𝑛</m:t>
                    </m:r>
                    <m:r>
                      <a:rPr lang="en-GB" altLang="zh-CN" i="1">
                        <a:latin typeface="Cambria Math"/>
                      </a:rPr>
                      <m:t> </m:t>
                    </m:r>
                    <m:r>
                      <a:rPr lang="en-GB" altLang="zh-CN" i="1">
                        <a:latin typeface="Cambria Math"/>
                      </a:rPr>
                      <m:t>𝑒𝑎𝑐h</m:t>
                    </m:r>
                    <m:r>
                      <a:rPr lang="en-GB" altLang="zh-CN" i="1">
                        <a:latin typeface="Cambria Math"/>
                      </a:rPr>
                      <m:t> </m:t>
                    </m:r>
                    <m:r>
                      <a:rPr lang="en-GB" altLang="zh-CN" i="1">
                        <a:latin typeface="Cambria Math"/>
                      </a:rPr>
                      <m:t>𝑠𝑒𝑐𝑡𝑜𝑟</m:t>
                    </m:r>
                    <m:r>
                      <a:rPr lang="en-GB" altLang="zh-CN" i="1">
                        <a:latin typeface="Cambria Math"/>
                      </a:rPr>
                      <m:t>, </m:t>
                    </m:r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zh-CN" altLang="zh-CN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zh-CN" altLang="zh-CN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altLang="zh-CN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GB" altLang="zh-CN" i="1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GB" altLang="zh-CN" i="1">
                        <a:latin typeface="Cambria Math"/>
                      </a:rPr>
                      <m:t>≤2</m:t>
                    </m:r>
                  </m:oMath>
                </a14:m>
                <a:endParaRPr lang="zh-CN" altLang="zh-CN" dirty="0"/>
              </a:p>
              <a:p>
                <a:endParaRPr lang="en-GB" altLang="zh-CN" dirty="0" smtClean="0"/>
              </a:p>
              <a:p>
                <a:r>
                  <a:rPr lang="en-GB" altLang="zh-CN" sz="1200" dirty="0"/>
                  <a:t>Where </a:t>
                </a:r>
                <a14:m>
                  <m:oMath xmlns:m="http://schemas.openxmlformats.org/officeDocument/2006/math">
                    <m:r>
                      <a:rPr lang="en-GB" altLang="zh-CN" sz="1200" i="1">
                        <a:latin typeface="Cambria Math"/>
                      </a:rPr>
                      <m:t>𝑖</m:t>
                    </m:r>
                    <m:r>
                      <a:rPr lang="en-GB" altLang="zh-CN" sz="1200" i="1">
                        <a:latin typeface="Cambria Math"/>
                      </a:rPr>
                      <m:t>=1~350</m:t>
                    </m:r>
                  </m:oMath>
                </a14:m>
                <a:r>
                  <a:rPr lang="en-GB" altLang="zh-CN" sz="1200" dirty="0"/>
                  <a:t>, </a:t>
                </a:r>
                <a14:m>
                  <m:oMath xmlns:m="http://schemas.openxmlformats.org/officeDocument/2006/math">
                    <m:r>
                      <a:rPr lang="en-GB" altLang="zh-CN" sz="1200" i="1">
                        <a:latin typeface="Cambria Math"/>
                      </a:rPr>
                      <m:t>𝑥</m:t>
                    </m:r>
                  </m:oMath>
                </a14:m>
                <a:r>
                  <a:rPr lang="en-GB" altLang="zh-CN" sz="1200" dirty="0"/>
                  <a:t> denotes the whole 350 stocks</a:t>
                </a:r>
                <a:endParaRPr lang="en-GB" altLang="zh-CN" sz="1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altLang="zh-CN" sz="1200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GB" altLang="zh-CN" sz="1200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GB" altLang="zh-CN" sz="1200" dirty="0"/>
                  <a:t> represents the domain of each </a:t>
                </a:r>
                <a:r>
                  <a:rPr lang="en-GB" altLang="zh-CN" sz="1200" dirty="0" smtClean="0"/>
                  <a:t>stock</a:t>
                </a:r>
              </a:p>
              <a:p>
                <a:r>
                  <a:rPr lang="en-GB" altLang="zh-CN" sz="1200" i="1" dirty="0" smtClean="0"/>
                  <a:t>j </a:t>
                </a:r>
                <a:r>
                  <a:rPr lang="en-GB" altLang="zh-CN" sz="1200" dirty="0"/>
                  <a:t>represents the size of a </a:t>
                </a:r>
                <a:r>
                  <a:rPr lang="en-GB" altLang="zh-CN" sz="1200" dirty="0" smtClean="0"/>
                  <a:t>sector</a:t>
                </a:r>
                <a:endParaRPr lang="en-GB" altLang="zh-CN" sz="1200" i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altLang="zh-CN" sz="12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GB" altLang="zh-CN" sz="12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zh-CN" sz="1200" dirty="0"/>
                  <a:t> represents that there are at most 10 stocks can be selected into the portfolio, 0 represents invest 0, 1 represents invest 10%. </a:t>
                </a:r>
                <a:endParaRPr lang="en-GB" altLang="zh-CN" sz="1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altLang="zh-CN" sz="12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GB" altLang="zh-CN" sz="12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zh-CN" sz="1200" dirty="0"/>
                  <a:t> represents that for each </a:t>
                </a:r>
                <a:r>
                  <a:rPr lang="en-GB" altLang="zh-CN" sz="1200" dirty="0" smtClean="0"/>
                  <a:t>sector </a:t>
                </a:r>
                <a:r>
                  <a:rPr lang="en-GB" altLang="zh-CN" sz="1200" dirty="0"/>
                  <a:t>the summation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altLang="zh-CN" sz="12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GB" altLang="zh-CN" sz="1200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zh-CN" altLang="en-US" sz="1200" dirty="0" smtClean="0"/>
                  <a:t> </a:t>
                </a:r>
                <a:r>
                  <a:rPr lang="en-GB" altLang="zh-CN" sz="1200" dirty="0"/>
                  <a:t>is not bigger than </a:t>
                </a:r>
                <a:r>
                  <a:rPr lang="en-GB" altLang="zh-CN" sz="1200" dirty="0" smtClean="0"/>
                  <a:t>2.</a:t>
                </a:r>
                <a:endParaRPr lang="zh-CN" altLang="en-US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372" y="2209800"/>
                <a:ext cx="8686800" cy="3545842"/>
              </a:xfrm>
              <a:prstGeom prst="rect">
                <a:avLst/>
              </a:prstGeom>
              <a:blipFill rotWithShape="1">
                <a:blip r:embed="rId2"/>
                <a:stretch>
                  <a:fillRect l="-561" t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93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Formalisation of Finding Trading Strategies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altLang="zh-CN" dirty="0" smtClean="0"/>
                  <a:t>Variables: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</a:rPr>
                      <m:t>𝑍</m:t>
                    </m:r>
                    <m:r>
                      <a:rPr lang="en-US" altLang="zh-CN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zh-CN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GB" altLang="zh-CN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altLang="zh-CN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GB" altLang="zh-CN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GB" altLang="zh-CN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GB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altLang="zh-CN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GB" altLang="zh-CN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GB" altLang="zh-CN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GB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altLang="zh-CN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GB" altLang="zh-CN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n-GB" altLang="zh-CN" b="0" dirty="0" smtClean="0"/>
              </a:p>
              <a:p>
                <a:r>
                  <a:rPr lang="en-GB" dirty="0" smtClean="0"/>
                  <a:t>Domains: </a:t>
                </a:r>
                <a:endParaRPr lang="en-GB" altLang="zh-CN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GB" altLang="zh-CN" i="1">
                        <a:latin typeface="Cambria Math"/>
                      </a:rPr>
                      <m:t>𝑡</m:t>
                    </m:r>
                    <m:r>
                      <a:rPr lang="en-GB" altLang="zh-CN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GB" altLang="zh-CN" b="0" i="1" smtClean="0">
                        <a:latin typeface="Cambria Math"/>
                        <a:ea typeface="Cambria Math"/>
                      </a:rPr>
                      <m:t>𝑎𝑛𝑦𝑡𝑖𝑚𝑒</m:t>
                    </m:r>
                  </m:oMath>
                </a14:m>
                <a:endParaRPr lang="en-GB" altLang="zh-CN" b="0" i="1" dirty="0" smtClean="0">
                  <a:latin typeface="Cambria Math"/>
                  <a:ea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GB" altLang="zh-CN" i="1">
                        <a:latin typeface="Cambria Math"/>
                      </a:rPr>
                      <m:t>𝑎</m:t>
                    </m:r>
                    <m:r>
                      <a:rPr lang="en-GB" altLang="zh-CN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GB" altLang="zh-CN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GB" altLang="zh-CN" b="0" i="1" smtClean="0">
                            <a:latin typeface="Cambria Math"/>
                            <a:ea typeface="Cambria Math"/>
                          </a:rPr>
                          <m:t>0,1</m:t>
                        </m:r>
                      </m:e>
                    </m:d>
                  </m:oMath>
                </a14:m>
                <a:endParaRPr lang="en-GB" altLang="zh-CN" b="0" dirty="0" smtClean="0">
                  <a:ea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GB" altLang="zh-CN" i="1">
                        <a:latin typeface="Cambria Math"/>
                      </a:rPr>
                      <m:t>𝑃</m:t>
                    </m:r>
                    <m:r>
                      <a:rPr lang="en-GB" altLang="zh-CN" i="1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GB" altLang="zh-CN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GB" altLang="zh-CN" b="0" i="1" smtClean="0">
                            <a:latin typeface="Cambria Math"/>
                            <a:ea typeface="Cambria Math"/>
                          </a:rPr>
                          <m:t>−1,1</m:t>
                        </m:r>
                      </m:e>
                    </m:d>
                  </m:oMath>
                </a14:m>
                <a:endParaRPr lang="en-GB" altLang="zh-CN" b="0" dirty="0" smtClean="0">
                  <a:ea typeface="Cambria Math"/>
                </a:endParaRPr>
              </a:p>
              <a:p>
                <a:r>
                  <a:rPr lang="en-GB" dirty="0" smtClean="0"/>
                  <a:t>Constraints: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GB" i="1" dirty="0" smtClean="0">
                        <a:latin typeface="Cambria Math"/>
                      </a:rPr>
                      <m:t>𝑡</m:t>
                    </m:r>
                    <m:r>
                      <a:rPr lang="en-GB" i="1" dirty="0" smtClean="0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en-GB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b="0" i="1" dirty="0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GB" b="0" i="1" dirty="0" smtClean="0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  <m:sub>
                        <m:r>
                          <a:rPr lang="en-GB" b="0" i="1" dirty="0" smtClean="0">
                            <a:latin typeface="Cambria Math"/>
                            <a:ea typeface="Cambria Math"/>
                          </a:rPr>
                          <m:t>𝑗</m:t>
                        </m:r>
                      </m:sub>
                    </m:sSub>
                    <m:r>
                      <a:rPr lang="en-GB" b="0" i="1" dirty="0" smtClean="0">
                        <a:latin typeface="Cambria Math"/>
                        <a:ea typeface="Cambria Math"/>
                      </a:rPr>
                      <m:t>,</m:t>
                    </m:r>
                    <m:sSub>
                      <m:sSubPr>
                        <m:ctrlPr>
                          <a:rPr lang="en-GB" b="0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b="0" i="1" dirty="0" smtClean="0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  <m:sub>
                        <m:r>
                          <a:rPr lang="en-GB" b="0" i="1" dirty="0" smtClean="0">
                            <a:latin typeface="Cambria Math"/>
                            <a:ea typeface="Cambria Math"/>
                          </a:rPr>
                          <m:t>𝑗</m:t>
                        </m:r>
                        <m:r>
                          <a:rPr lang="en-GB" b="0" i="1" dirty="0" smtClean="0">
                            <a:latin typeface="Cambria Math"/>
                            <a:ea typeface="Cambria Math"/>
                          </a:rPr>
                          <m:t>+1</m:t>
                        </m:r>
                      </m:sub>
                    </m:sSub>
                    <m:r>
                      <a:rPr lang="en-GB" b="0" i="1" dirty="0" smtClean="0"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endParaRPr lang="en-GB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718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Hill Climbing</a:t>
            </a:r>
            <a:endParaRPr lang="en-GB" dirty="0"/>
          </a:p>
        </p:txBody>
      </p:sp>
      <p:pic>
        <p:nvPicPr>
          <p:cNvPr id="4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09800"/>
            <a:ext cx="3647619" cy="31809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60032" y="2514600"/>
            <a:ext cx="38164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dirty="0" smtClean="0"/>
              <a:t>Problems:</a:t>
            </a:r>
          </a:p>
          <a:p>
            <a:endParaRPr lang="en-GB" altLang="zh-CN" dirty="0" smtClean="0"/>
          </a:p>
          <a:p>
            <a:pPr marL="285750" indent="-285750">
              <a:buFontTx/>
              <a:buChar char="-"/>
            </a:pPr>
            <a:r>
              <a:rPr lang="en-GB" altLang="zh-CN" dirty="0" smtClean="0"/>
              <a:t>Local optimal</a:t>
            </a:r>
          </a:p>
          <a:p>
            <a:pPr marL="285750" indent="-285750">
              <a:buFontTx/>
              <a:buChar char="-"/>
            </a:pPr>
            <a:endParaRPr lang="en-GB" altLang="zh-CN" dirty="0" smtClean="0"/>
          </a:p>
          <a:p>
            <a:pPr marL="285750" indent="-285750">
              <a:buFontTx/>
              <a:buChar char="-"/>
            </a:pPr>
            <a:r>
              <a:rPr lang="en-GB" altLang="zh-CN" dirty="0" smtClean="0"/>
              <a:t>Plateau</a:t>
            </a:r>
          </a:p>
          <a:p>
            <a:pPr marL="285750" indent="-285750">
              <a:buFontTx/>
              <a:buChar char="-"/>
            </a:pPr>
            <a:endParaRPr lang="en-GB" altLang="zh-CN" dirty="0" smtClean="0"/>
          </a:p>
          <a:p>
            <a:pPr marL="285750" indent="-285750">
              <a:buFontTx/>
              <a:buChar char="-"/>
            </a:pPr>
            <a:r>
              <a:rPr lang="en-GB" altLang="zh-CN" dirty="0" smtClean="0"/>
              <a:t>No guarantee finding the best solution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245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0727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117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random trading strategy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1628116"/>
            <a:ext cx="3810000" cy="4525963"/>
          </a:xfrm>
        </p:spPr>
        <p:txBody>
          <a:bodyPr/>
          <a:lstStyle/>
          <a:p>
            <a:r>
              <a:rPr lang="en-GB" dirty="0" smtClean="0"/>
              <a:t>What do you do?</a:t>
            </a:r>
          </a:p>
          <a:p>
            <a:r>
              <a:rPr lang="en-GB" dirty="0" smtClean="0"/>
              <a:t>When do you do?</a:t>
            </a:r>
          </a:p>
          <a:p>
            <a:r>
              <a:rPr lang="en-GB" dirty="0" smtClean="0"/>
              <a:t>How do you do?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2438400" cy="216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925" y="1524000"/>
            <a:ext cx="2438400" cy="216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36" y="3962400"/>
            <a:ext cx="2438399" cy="216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925" y="3975931"/>
            <a:ext cx="2438400" cy="216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791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Importance of Directional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Potentially more profitable</a:t>
            </a:r>
          </a:p>
          <a:p>
            <a:r>
              <a:rPr lang="en-GB" dirty="0" smtClean="0"/>
              <a:t>Captures moves of markets better</a:t>
            </a:r>
          </a:p>
          <a:p>
            <a:r>
              <a:rPr lang="en-GB" dirty="0" smtClean="0"/>
              <a:t>(Intrinsic time)</a:t>
            </a:r>
          </a:p>
          <a:p>
            <a:r>
              <a:rPr lang="en-GB" dirty="0" smtClean="0"/>
              <a:t>A new risk measurement</a:t>
            </a:r>
          </a:p>
          <a:p>
            <a:r>
              <a:rPr lang="en-GB" dirty="0" smtClean="0"/>
              <a:t>(Overshoots)</a:t>
            </a:r>
          </a:p>
          <a:p>
            <a:r>
              <a:rPr lang="en-GB" dirty="0" smtClean="0"/>
              <a:t>Scaling law</a:t>
            </a:r>
          </a:p>
          <a:p>
            <a:r>
              <a:rPr lang="en-GB" dirty="0" smtClean="0"/>
              <a:t>(Trading strategies)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58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Intrinsic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Previously, you have 43 Directional Changes</a:t>
            </a:r>
          </a:p>
          <a:p>
            <a:endParaRPr lang="en-GB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830580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061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Homogenously divided in to 87 portions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8862646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108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Measurement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Threshold: 5%</a:t>
            </a:r>
          </a:p>
          <a:p>
            <a:r>
              <a:rPr lang="en-GB" dirty="0" smtClean="0"/>
              <a:t>Real average threshold: 0.0594</a:t>
            </a:r>
          </a:p>
          <a:p>
            <a:r>
              <a:rPr lang="en-GB" dirty="0" smtClean="0"/>
              <a:t>Average Scaling 0.0489</a:t>
            </a:r>
          </a:p>
          <a:p>
            <a:r>
              <a:rPr lang="en-GB" dirty="0" smtClean="0"/>
              <a:t>The probability for overshoots to reach</a:t>
            </a:r>
          </a:p>
          <a:p>
            <a:pPr lvl="1"/>
            <a:r>
              <a:rPr lang="en-GB" dirty="0" smtClean="0"/>
              <a:t>1 unit of threshold is: 33.33%</a:t>
            </a:r>
          </a:p>
          <a:p>
            <a:pPr lvl="1"/>
            <a:r>
              <a:rPr lang="en-GB" dirty="0" smtClean="0"/>
              <a:t>2 units of thresholds is: 9.52%</a:t>
            </a:r>
          </a:p>
          <a:p>
            <a:pPr lvl="1"/>
            <a:r>
              <a:rPr lang="en-GB" dirty="0" smtClean="0"/>
              <a:t>3 units of thresholds is: 4.76%</a:t>
            </a:r>
          </a:p>
          <a:p>
            <a:pPr lvl="1"/>
            <a:r>
              <a:rPr lang="en-GB" dirty="0" smtClean="0"/>
              <a:t>4 units of thresholds is: 2.38%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07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Distribution of overshoots./</a:t>
            </a:r>
            <a:r>
              <a:rPr lang="en-GB" dirty="0" err="1" smtClean="0"/>
              <a:t>average_threshold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4000"/>
            <a:ext cx="5486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446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Trading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Machine Learning</a:t>
            </a:r>
          </a:p>
          <a:p>
            <a:r>
              <a:rPr lang="en-GB" dirty="0" smtClean="0"/>
              <a:t>Optimal strategy</a:t>
            </a:r>
          </a:p>
          <a:p>
            <a:r>
              <a:rPr lang="en-GB" dirty="0" smtClean="0"/>
              <a:t>Constraint Satisfaction</a:t>
            </a:r>
          </a:p>
          <a:p>
            <a:r>
              <a:rPr lang="en-GB" dirty="0" smtClean="0"/>
              <a:t>Hill Climbing</a:t>
            </a:r>
          </a:p>
          <a:p>
            <a:r>
              <a:rPr lang="en-GB" dirty="0" smtClean="0"/>
              <a:t>Guide Local 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5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1430"/>
            <a:ext cx="8452556" cy="6846570"/>
          </a:xfrm>
        </p:spPr>
      </p:pic>
    </p:spTree>
    <p:extLst>
      <p:ext uri="{BB962C8B-B14F-4D97-AF65-F5344CB8AC3E}">
        <p14:creationId xmlns:p14="http://schemas.microsoft.com/office/powerpoint/2010/main" val="21688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Constraint Satisfaction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/>
              <a:t>Any problems can be formulised in following way are CSP, and can be deal with constraint satisfaction techniques:</a:t>
            </a:r>
          </a:p>
          <a:p>
            <a:pPr marL="685800" lvl="1">
              <a:buFontTx/>
              <a:buChar char="-"/>
            </a:pPr>
            <a:r>
              <a:rPr lang="en-GB" altLang="zh-CN" dirty="0"/>
              <a:t>Variables (Decisions)</a:t>
            </a:r>
          </a:p>
          <a:p>
            <a:pPr marL="685800" lvl="1">
              <a:buFontTx/>
              <a:buChar char="-"/>
            </a:pPr>
            <a:r>
              <a:rPr lang="en-GB" altLang="zh-CN" dirty="0"/>
              <a:t>Domains</a:t>
            </a:r>
          </a:p>
          <a:p>
            <a:pPr marL="685800" lvl="1">
              <a:buFontTx/>
              <a:buChar char="-"/>
            </a:pPr>
            <a:r>
              <a:rPr lang="en-GB" altLang="zh-CN" dirty="0"/>
              <a:t>Constraints</a:t>
            </a:r>
            <a:endParaRPr lang="zh-CN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71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557</Words>
  <Application>Microsoft Office PowerPoint</Application>
  <PresentationFormat>On-screen Show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Directional Changes #3</vt:lpstr>
      <vt:lpstr>Importance of Directional Changes</vt:lpstr>
      <vt:lpstr>Intrinsic Time</vt:lpstr>
      <vt:lpstr>Homogenously divided in to 87 portions</vt:lpstr>
      <vt:lpstr>Risk Measurement</vt:lpstr>
      <vt:lpstr>Distribution of overshoots./average_threshold</vt:lpstr>
      <vt:lpstr>Trading strategies</vt:lpstr>
      <vt:lpstr>PowerPoint Presentation</vt:lpstr>
      <vt:lpstr>Constraint Satisfaction</vt:lpstr>
      <vt:lpstr>PowerPoint Presentation</vt:lpstr>
      <vt:lpstr>PowerPoint Presentation</vt:lpstr>
      <vt:lpstr>An example</vt:lpstr>
      <vt:lpstr>Formalisation of Finding Trading Strategies</vt:lpstr>
      <vt:lpstr>Hill Climbing</vt:lpstr>
      <vt:lpstr>PowerPoint Presentation</vt:lpstr>
      <vt:lpstr>A random trading strategy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Directional Changes #3</dc:title>
  <dc:creator>Ao, Han</dc:creator>
  <cp:lastModifiedBy>Ao, Han</cp:lastModifiedBy>
  <cp:revision>11</cp:revision>
  <dcterms:created xsi:type="dcterms:W3CDTF">2006-08-16T00:00:00Z</dcterms:created>
  <dcterms:modified xsi:type="dcterms:W3CDTF">2012-11-20T14:10:09Z</dcterms:modified>
</cp:coreProperties>
</file>